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7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442E-B5D8-4833-BA2A-6FD99760B392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390D-1C97-44D0-A423-EA18A72510C8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2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442E-B5D8-4833-BA2A-6FD99760B392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390D-1C97-44D0-A423-EA18A72510C8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4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442E-B5D8-4833-BA2A-6FD99760B392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390D-1C97-44D0-A423-EA18A72510C8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442E-B5D8-4833-BA2A-6FD99760B392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390D-1C97-44D0-A423-EA18A72510C8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9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442E-B5D8-4833-BA2A-6FD99760B392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390D-1C97-44D0-A423-EA18A72510C8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442E-B5D8-4833-BA2A-6FD99760B392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390D-1C97-44D0-A423-EA18A72510C8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1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442E-B5D8-4833-BA2A-6FD99760B392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390D-1C97-44D0-A423-EA18A72510C8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6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442E-B5D8-4833-BA2A-6FD99760B392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390D-1C97-44D0-A423-EA18A72510C8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1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442E-B5D8-4833-BA2A-6FD99760B392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390D-1C97-44D0-A423-EA18A72510C8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442E-B5D8-4833-BA2A-6FD99760B392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390D-1C97-44D0-A423-EA18A72510C8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0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442E-B5D8-4833-BA2A-6FD99760B392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390D-1C97-44D0-A423-EA18A72510C8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442E-B5D8-4833-BA2A-6FD99760B392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390D-1C97-44D0-A423-EA18A72510C8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3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277" y="141401"/>
            <a:ext cx="3213444" cy="654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8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952" y="164640"/>
            <a:ext cx="7433879" cy="650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6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96" y="592282"/>
            <a:ext cx="8759270" cy="590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0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48" y="820882"/>
            <a:ext cx="8893726" cy="505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5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52" y="1314155"/>
            <a:ext cx="7849695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3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14" y="223778"/>
            <a:ext cx="11648642" cy="619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20" y="145473"/>
            <a:ext cx="11762743" cy="657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3" y="190851"/>
            <a:ext cx="11937506" cy="635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5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Широкий екран</PresentationFormat>
  <Paragraphs>0</Paragraphs>
  <Slides>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Дима</dc:creator>
  <cp:lastModifiedBy>Дима</cp:lastModifiedBy>
  <cp:revision>2</cp:revision>
  <dcterms:created xsi:type="dcterms:W3CDTF">2024-03-31T16:48:29Z</dcterms:created>
  <dcterms:modified xsi:type="dcterms:W3CDTF">2024-03-31T16:50:10Z</dcterms:modified>
</cp:coreProperties>
</file>