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9" r:id="rId6"/>
    <p:sldId id="264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9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6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442E-B5D8-4833-BA2A-6FD99760B392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390D-1C97-44D0-A423-EA18A72510C8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26" y="141420"/>
            <a:ext cx="3589092" cy="54879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73" y="141420"/>
            <a:ext cx="3419063" cy="65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" y="138502"/>
            <a:ext cx="6124386" cy="54829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555" y="2254827"/>
            <a:ext cx="6338386" cy="45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67" y="189736"/>
            <a:ext cx="4477375" cy="47536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03" y="3152986"/>
            <a:ext cx="427732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50" y="207820"/>
            <a:ext cx="3425769" cy="64641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416" y="207820"/>
            <a:ext cx="3991223" cy="646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76" y="84780"/>
            <a:ext cx="4486180" cy="62912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54" y="160990"/>
            <a:ext cx="4721794" cy="64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37" y="157305"/>
            <a:ext cx="4248743" cy="56205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8" y="2420010"/>
            <a:ext cx="3791479" cy="42868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93" y="157305"/>
            <a:ext cx="390579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70" y="467808"/>
            <a:ext cx="4182059" cy="30960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45" y="1199367"/>
            <a:ext cx="439163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85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0</Words>
  <Application>Microsoft Office PowerPoint</Application>
  <PresentationFormat>Широкий екран</PresentationFormat>
  <Paragraphs>0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Дима</dc:creator>
  <cp:lastModifiedBy>Дима</cp:lastModifiedBy>
  <cp:revision>5</cp:revision>
  <dcterms:created xsi:type="dcterms:W3CDTF">2024-03-31T16:48:29Z</dcterms:created>
  <dcterms:modified xsi:type="dcterms:W3CDTF">2024-04-01T16:56:24Z</dcterms:modified>
</cp:coreProperties>
</file>