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
  </p:notesMasterIdLst>
  <p:sldIdLst>
    <p:sldId id="256" r:id="rId2"/>
    <p:sldId id="257" r:id="rId3"/>
    <p:sldId id="259" r:id="rId4"/>
    <p:sldId id="258"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2326C-D97B-42C6-BCA7-C50C105F7D85}" v="59" dt="2024-04-30T05:05:03.997"/>
    <p1510:client id="{5EC88B51-1B74-4D50-B44C-57232F92AAD3}" v="319" dt="2024-04-30T05:10:38.307"/>
    <p1510:client id="{7D029D11-C2DA-4476-B3CC-0CE48E2A9BA6}" v="28" dt="2024-04-30T04:46:19.955"/>
    <p1510:client id="{8367C9AC-5260-449B-8028-4EE98768E5E7}" v="597" dt="2024-04-30T05:29:32.414"/>
    <p1510:client id="{D33111D0-EDFD-4A1F-AB93-B1A999F2FC5B}" v="1" dt="2024-04-30T03:01:58.583"/>
    <p1510:client id="{FF851558-3D30-47BF-BD22-D5BEB5903F29}" v="1059" dt="2024-04-30T04:49:41.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ar Ramlakhan" userId="a2a1d345da4d9d5f" providerId="LiveId" clId="{FF851558-3D30-47BF-BD22-D5BEB5903F29}"/>
    <pc:docChg chg="undo custSel addSld delSld modSld sldOrd addMainMaster delMainMaster">
      <pc:chgData name="Nikhar Ramlakhan" userId="a2a1d345da4d9d5f" providerId="LiveId" clId="{FF851558-3D30-47BF-BD22-D5BEB5903F29}" dt="2024-04-30T04:49:41.553" v="1059" actId="478"/>
      <pc:docMkLst>
        <pc:docMk/>
      </pc:docMkLst>
      <pc:sldChg chg="addSp delSp modSp mod setBg modClrScheme addAnim delAnim chgLayout">
        <pc:chgData name="Nikhar Ramlakhan" userId="a2a1d345da4d9d5f" providerId="LiveId" clId="{FF851558-3D30-47BF-BD22-D5BEB5903F29}" dt="2024-04-30T04:07:58.781" v="141" actId="20577"/>
        <pc:sldMkLst>
          <pc:docMk/>
          <pc:sldMk cId="1070677113" sldId="256"/>
        </pc:sldMkLst>
        <pc:spChg chg="mod">
          <ac:chgData name="Nikhar Ramlakhan" userId="a2a1d345da4d9d5f" providerId="LiveId" clId="{FF851558-3D30-47BF-BD22-D5BEB5903F29}" dt="2024-04-30T04:07:58.781" v="141" actId="20577"/>
          <ac:spMkLst>
            <pc:docMk/>
            <pc:sldMk cId="1070677113" sldId="256"/>
            <ac:spMk id="2" creationId="{97A9B6B8-2197-42C6-12DA-55511EDCC128}"/>
          </ac:spMkLst>
        </pc:spChg>
        <pc:spChg chg="mod">
          <ac:chgData name="Nikhar Ramlakhan" userId="a2a1d345da4d9d5f" providerId="LiveId" clId="{FF851558-3D30-47BF-BD22-D5BEB5903F29}" dt="2024-04-30T04:07:53.363" v="111"/>
          <ac:spMkLst>
            <pc:docMk/>
            <pc:sldMk cId="1070677113" sldId="256"/>
            <ac:spMk id="3" creationId="{4CBBFE02-1653-1EE4-9291-FEE5676646C7}"/>
          </ac:spMkLst>
        </pc:spChg>
        <pc:spChg chg="add del">
          <ac:chgData name="Nikhar Ramlakhan" userId="a2a1d345da4d9d5f" providerId="LiveId" clId="{FF851558-3D30-47BF-BD22-D5BEB5903F29}" dt="2024-04-30T03:03:09.852" v="88" actId="26606"/>
          <ac:spMkLst>
            <pc:docMk/>
            <pc:sldMk cId="1070677113" sldId="256"/>
            <ac:spMk id="6" creationId="{54047A07-72EC-41BC-A55F-C264F639FB20}"/>
          </ac:spMkLst>
        </pc:spChg>
        <pc:spChg chg="add del">
          <ac:chgData name="Nikhar Ramlakhan" userId="a2a1d345da4d9d5f" providerId="LiveId" clId="{FF851558-3D30-47BF-BD22-D5BEB5903F29}" dt="2024-04-30T04:07:40.986" v="97" actId="26606"/>
          <ac:spMkLst>
            <pc:docMk/>
            <pc:sldMk cId="1070677113" sldId="256"/>
            <ac:spMk id="7" creationId="{54047A07-72EC-41BC-A55F-C264F639FB20}"/>
          </ac:spMkLst>
        </pc:spChg>
        <pc:spChg chg="add del">
          <ac:chgData name="Nikhar Ramlakhan" userId="a2a1d345da4d9d5f" providerId="LiveId" clId="{FF851558-3D30-47BF-BD22-D5BEB5903F29}" dt="2024-04-30T04:07:33.671" v="93" actId="26606"/>
          <ac:spMkLst>
            <pc:docMk/>
            <pc:sldMk cId="1070677113" sldId="256"/>
            <ac:spMk id="8" creationId="{54047A07-72EC-41BC-A55F-C264F639FB20}"/>
          </ac:spMkLst>
        </pc:spChg>
        <pc:spChg chg="add del">
          <ac:chgData name="Nikhar Ramlakhan" userId="a2a1d345da4d9d5f" providerId="LiveId" clId="{FF851558-3D30-47BF-BD22-D5BEB5903F29}" dt="2024-04-30T03:00:47.621" v="1" actId="26606"/>
          <ac:spMkLst>
            <pc:docMk/>
            <pc:sldMk cId="1070677113" sldId="256"/>
            <ac:spMk id="9" creationId="{CAA37442-EAE9-6CFC-AC74-44222B37FA80}"/>
          </ac:spMkLst>
        </pc:spChg>
        <pc:spChg chg="add del">
          <ac:chgData name="Nikhar Ramlakhan" userId="a2a1d345da4d9d5f" providerId="LiveId" clId="{FF851558-3D30-47BF-BD22-D5BEB5903F29}" dt="2024-04-30T03:00:47.621" v="1" actId="26606"/>
          <ac:spMkLst>
            <pc:docMk/>
            <pc:sldMk cId="1070677113" sldId="256"/>
            <ac:spMk id="11" creationId="{54117A24-9D5E-A791-A2F4-8C81AC603C15}"/>
          </ac:spMkLst>
        </pc:spChg>
        <pc:spChg chg="add">
          <ac:chgData name="Nikhar Ramlakhan" userId="a2a1d345da4d9d5f" providerId="LiveId" clId="{FF851558-3D30-47BF-BD22-D5BEB5903F29}" dt="2024-04-30T04:07:40.991" v="98" actId="26606"/>
          <ac:spMkLst>
            <pc:docMk/>
            <pc:sldMk cId="1070677113" sldId="256"/>
            <ac:spMk id="14" creationId="{2FE8DED1-24FF-4A79-873B-ECE3ABE73035}"/>
          </ac:spMkLst>
        </pc:spChg>
        <pc:spChg chg="add">
          <ac:chgData name="Nikhar Ramlakhan" userId="a2a1d345da4d9d5f" providerId="LiveId" clId="{FF851558-3D30-47BF-BD22-D5BEB5903F29}" dt="2024-04-30T04:07:40.991" v="98" actId="26606"/>
          <ac:spMkLst>
            <pc:docMk/>
            <pc:sldMk cId="1070677113" sldId="256"/>
            <ac:spMk id="15" creationId="{0AA6A048-501A-4387-906B-B8A8543E7B11}"/>
          </ac:spMkLst>
        </pc:spChg>
        <pc:picChg chg="add del">
          <ac:chgData name="Nikhar Ramlakhan" userId="a2a1d345da4d9d5f" providerId="LiveId" clId="{FF851558-3D30-47BF-BD22-D5BEB5903F29}" dt="2024-04-30T03:00:47.621" v="1" actId="26606"/>
          <ac:picMkLst>
            <pc:docMk/>
            <pc:sldMk cId="1070677113" sldId="256"/>
            <ac:picMk id="4" creationId="{FC88ABF1-399B-7C6C-8E97-A60487DA2710}"/>
          </ac:picMkLst>
        </pc:picChg>
        <pc:picChg chg="add del">
          <ac:chgData name="Nikhar Ramlakhan" userId="a2a1d345da4d9d5f" providerId="LiveId" clId="{FF851558-3D30-47BF-BD22-D5BEB5903F29}" dt="2024-04-30T03:03:09.852" v="88" actId="26606"/>
          <ac:picMkLst>
            <pc:docMk/>
            <pc:sldMk cId="1070677113" sldId="256"/>
            <ac:picMk id="5" creationId="{0E51441B-9ED8-FB1B-F008-4C20B12D8164}"/>
          </ac:picMkLst>
        </pc:picChg>
        <pc:picChg chg="add del">
          <ac:chgData name="Nikhar Ramlakhan" userId="a2a1d345da4d9d5f" providerId="LiveId" clId="{FF851558-3D30-47BF-BD22-D5BEB5903F29}" dt="2024-04-30T04:07:33.671" v="93" actId="26606"/>
          <ac:picMkLst>
            <pc:docMk/>
            <pc:sldMk cId="1070677113" sldId="256"/>
            <ac:picMk id="10" creationId="{38CEC851-A392-C256-B54C-E31C3FF9F5FA}"/>
          </ac:picMkLst>
        </pc:picChg>
        <pc:picChg chg="add del">
          <ac:chgData name="Nikhar Ramlakhan" userId="a2a1d345da4d9d5f" providerId="LiveId" clId="{FF851558-3D30-47BF-BD22-D5BEB5903F29}" dt="2024-04-30T04:07:40.986" v="97" actId="26606"/>
          <ac:picMkLst>
            <pc:docMk/>
            <pc:sldMk cId="1070677113" sldId="256"/>
            <ac:picMk id="12" creationId="{A62C91D1-CDDC-BEE7-0C3F-E359FBE79318}"/>
          </ac:picMkLst>
        </pc:picChg>
      </pc:sldChg>
      <pc:sldChg chg="modSp mod">
        <pc:chgData name="Nikhar Ramlakhan" userId="a2a1d345da4d9d5f" providerId="LiveId" clId="{FF851558-3D30-47BF-BD22-D5BEB5903F29}" dt="2024-04-30T04:47:51.017" v="1025" actId="1076"/>
        <pc:sldMkLst>
          <pc:docMk/>
          <pc:sldMk cId="204392966" sldId="257"/>
        </pc:sldMkLst>
        <pc:spChg chg="mod">
          <ac:chgData name="Nikhar Ramlakhan" userId="a2a1d345da4d9d5f" providerId="LiveId" clId="{FF851558-3D30-47BF-BD22-D5BEB5903F29}" dt="2024-04-30T04:33:17.157" v="534" actId="20577"/>
          <ac:spMkLst>
            <pc:docMk/>
            <pc:sldMk cId="204392966" sldId="257"/>
            <ac:spMk id="2" creationId="{8B7E4AE1-D801-1594-21F9-57AFBEE788D2}"/>
          </ac:spMkLst>
        </pc:spChg>
        <pc:spChg chg="mod">
          <ac:chgData name="Nikhar Ramlakhan" userId="a2a1d345da4d9d5f" providerId="LiveId" clId="{FF851558-3D30-47BF-BD22-D5BEB5903F29}" dt="2024-04-30T04:47:51.017" v="1025" actId="1076"/>
          <ac:spMkLst>
            <pc:docMk/>
            <pc:sldMk cId="204392966" sldId="257"/>
            <ac:spMk id="3" creationId="{53E133F1-2F9C-FE86-DADB-49FC530AA15D}"/>
          </ac:spMkLst>
        </pc:spChg>
      </pc:sldChg>
      <pc:sldChg chg="modSp add mod">
        <pc:chgData name="Nikhar Ramlakhan" userId="a2a1d345da4d9d5f" providerId="LiveId" clId="{FF851558-3D30-47BF-BD22-D5BEB5903F29}" dt="2024-04-30T04:48:13.832" v="1027" actId="108"/>
        <pc:sldMkLst>
          <pc:docMk/>
          <pc:sldMk cId="48219875" sldId="258"/>
        </pc:sldMkLst>
        <pc:spChg chg="mod">
          <ac:chgData name="Nikhar Ramlakhan" userId="a2a1d345da4d9d5f" providerId="LiveId" clId="{FF851558-3D30-47BF-BD22-D5BEB5903F29}" dt="2024-04-30T04:38:28.836" v="995" actId="20577"/>
          <ac:spMkLst>
            <pc:docMk/>
            <pc:sldMk cId="48219875" sldId="258"/>
            <ac:spMk id="2" creationId="{8B7E4AE1-D801-1594-21F9-57AFBEE788D2}"/>
          </ac:spMkLst>
        </pc:spChg>
        <pc:spChg chg="mod">
          <ac:chgData name="Nikhar Ramlakhan" userId="a2a1d345da4d9d5f" providerId="LiveId" clId="{FF851558-3D30-47BF-BD22-D5BEB5903F29}" dt="2024-04-30T04:48:13.832" v="1027" actId="108"/>
          <ac:spMkLst>
            <pc:docMk/>
            <pc:sldMk cId="48219875" sldId="258"/>
            <ac:spMk id="3" creationId="{53E133F1-2F9C-FE86-DADB-49FC530AA15D}"/>
          </ac:spMkLst>
        </pc:spChg>
      </pc:sldChg>
      <pc:sldChg chg="modSp add mod ord">
        <pc:chgData name="Nikhar Ramlakhan" userId="a2a1d345da4d9d5f" providerId="LiveId" clId="{FF851558-3D30-47BF-BD22-D5BEB5903F29}" dt="2024-04-30T04:47:53.807" v="1026" actId="403"/>
        <pc:sldMkLst>
          <pc:docMk/>
          <pc:sldMk cId="16246973" sldId="259"/>
        </pc:sldMkLst>
        <pc:spChg chg="mod">
          <ac:chgData name="Nikhar Ramlakhan" userId="a2a1d345da4d9d5f" providerId="LiveId" clId="{FF851558-3D30-47BF-BD22-D5BEB5903F29}" dt="2024-04-30T04:47:53.807" v="1026" actId="403"/>
          <ac:spMkLst>
            <pc:docMk/>
            <pc:sldMk cId="16246973" sldId="259"/>
            <ac:spMk id="3" creationId="{53E133F1-2F9C-FE86-DADB-49FC530AA15D}"/>
          </ac:spMkLst>
        </pc:spChg>
      </pc:sldChg>
      <pc:sldChg chg="modSp add mod">
        <pc:chgData name="Nikhar Ramlakhan" userId="a2a1d345da4d9d5f" providerId="LiveId" clId="{FF851558-3D30-47BF-BD22-D5BEB5903F29}" dt="2024-04-30T04:49:14.800" v="1033" actId="20577"/>
        <pc:sldMkLst>
          <pc:docMk/>
          <pc:sldMk cId="529668965" sldId="260"/>
        </pc:sldMkLst>
        <pc:spChg chg="mod">
          <ac:chgData name="Nikhar Ramlakhan" userId="a2a1d345da4d9d5f" providerId="LiveId" clId="{FF851558-3D30-47BF-BD22-D5BEB5903F29}" dt="2024-04-30T04:39:08.976" v="1006" actId="20577"/>
          <ac:spMkLst>
            <pc:docMk/>
            <pc:sldMk cId="529668965" sldId="260"/>
            <ac:spMk id="2" creationId="{8B7E4AE1-D801-1594-21F9-57AFBEE788D2}"/>
          </ac:spMkLst>
        </pc:spChg>
        <pc:spChg chg="mod">
          <ac:chgData name="Nikhar Ramlakhan" userId="a2a1d345da4d9d5f" providerId="LiveId" clId="{FF851558-3D30-47BF-BD22-D5BEB5903F29}" dt="2024-04-30T04:49:14.800" v="1033" actId="20577"/>
          <ac:spMkLst>
            <pc:docMk/>
            <pc:sldMk cId="529668965" sldId="260"/>
            <ac:spMk id="3" creationId="{53E133F1-2F9C-FE86-DADB-49FC530AA15D}"/>
          </ac:spMkLst>
        </pc:spChg>
      </pc:sldChg>
      <pc:sldChg chg="modSp add mod">
        <pc:chgData name="Nikhar Ramlakhan" userId="a2a1d345da4d9d5f" providerId="LiveId" clId="{FF851558-3D30-47BF-BD22-D5BEB5903F29}" dt="2024-04-30T04:48:39.039" v="1032" actId="1076"/>
        <pc:sldMkLst>
          <pc:docMk/>
          <pc:sldMk cId="4283605414" sldId="261"/>
        </pc:sldMkLst>
        <pc:spChg chg="mod">
          <ac:chgData name="Nikhar Ramlakhan" userId="a2a1d345da4d9d5f" providerId="LiveId" clId="{FF851558-3D30-47BF-BD22-D5BEB5903F29}" dt="2024-04-30T04:39:15.726" v="1017" actId="20577"/>
          <ac:spMkLst>
            <pc:docMk/>
            <pc:sldMk cId="4283605414" sldId="261"/>
            <ac:spMk id="2" creationId="{8B7E4AE1-D801-1594-21F9-57AFBEE788D2}"/>
          </ac:spMkLst>
        </pc:spChg>
        <pc:spChg chg="mod">
          <ac:chgData name="Nikhar Ramlakhan" userId="a2a1d345da4d9d5f" providerId="LiveId" clId="{FF851558-3D30-47BF-BD22-D5BEB5903F29}" dt="2024-04-30T04:48:30.296" v="1029" actId="403"/>
          <ac:spMkLst>
            <pc:docMk/>
            <pc:sldMk cId="4283605414" sldId="261"/>
            <ac:spMk id="3" creationId="{53E133F1-2F9C-FE86-DADB-49FC530AA15D}"/>
          </ac:spMkLst>
        </pc:spChg>
        <pc:spChg chg="mod">
          <ac:chgData name="Nikhar Ramlakhan" userId="a2a1d345da4d9d5f" providerId="LiveId" clId="{FF851558-3D30-47BF-BD22-D5BEB5903F29}" dt="2024-04-30T04:48:39.039" v="1032" actId="1076"/>
          <ac:spMkLst>
            <pc:docMk/>
            <pc:sldMk cId="4283605414" sldId="261"/>
            <ac:spMk id="5" creationId="{86CDE60C-6E12-7481-3741-BCA2D230C6AE}"/>
          </ac:spMkLst>
        </pc:spChg>
      </pc:sldChg>
      <pc:sldChg chg="del">
        <pc:chgData name="Nikhar Ramlakhan" userId="a2a1d345da4d9d5f" providerId="LiveId" clId="{FF851558-3D30-47BF-BD22-D5BEB5903F29}" dt="2024-04-30T04:49:38.220" v="1058" actId="2696"/>
        <pc:sldMkLst>
          <pc:docMk/>
          <pc:sldMk cId="45606275" sldId="262"/>
        </pc:sldMkLst>
      </pc:sldChg>
      <pc:sldChg chg="delSp modSp add mod">
        <pc:chgData name="Nikhar Ramlakhan" userId="a2a1d345da4d9d5f" providerId="LiveId" clId="{FF851558-3D30-47BF-BD22-D5BEB5903F29}" dt="2024-04-30T04:49:41.553" v="1059" actId="478"/>
        <pc:sldMkLst>
          <pc:docMk/>
          <pc:sldMk cId="814336127" sldId="263"/>
        </pc:sldMkLst>
        <pc:spChg chg="mod">
          <ac:chgData name="Nikhar Ramlakhan" userId="a2a1d345da4d9d5f" providerId="LiveId" clId="{FF851558-3D30-47BF-BD22-D5BEB5903F29}" dt="2024-04-30T04:49:33.520" v="1056" actId="20577"/>
          <ac:spMkLst>
            <pc:docMk/>
            <pc:sldMk cId="814336127" sldId="263"/>
            <ac:spMk id="2" creationId="{97A9B6B8-2197-42C6-12DA-55511EDCC128}"/>
          </ac:spMkLst>
        </pc:spChg>
        <pc:spChg chg="del mod">
          <ac:chgData name="Nikhar Ramlakhan" userId="a2a1d345da4d9d5f" providerId="LiveId" clId="{FF851558-3D30-47BF-BD22-D5BEB5903F29}" dt="2024-04-30T04:49:41.553" v="1059" actId="478"/>
          <ac:spMkLst>
            <pc:docMk/>
            <pc:sldMk cId="814336127" sldId="263"/>
            <ac:spMk id="3" creationId="{4CBBFE02-1653-1EE4-9291-FEE5676646C7}"/>
          </ac:spMkLst>
        </pc:spChg>
      </pc:sldChg>
      <pc:sldChg chg="delSp add del setBg delDesignElem">
        <pc:chgData name="Nikhar Ramlakhan" userId="a2a1d345da4d9d5f" providerId="LiveId" clId="{FF851558-3D30-47BF-BD22-D5BEB5903F29}" dt="2024-04-30T04:49:24.792" v="1036" actId="2696"/>
        <pc:sldMkLst>
          <pc:docMk/>
          <pc:sldMk cId="2993034359" sldId="263"/>
        </pc:sldMkLst>
        <pc:spChg chg="del">
          <ac:chgData name="Nikhar Ramlakhan" userId="a2a1d345da4d9d5f" providerId="LiveId" clId="{FF851558-3D30-47BF-BD22-D5BEB5903F29}" dt="2024-04-30T04:49:21.066" v="1035"/>
          <ac:spMkLst>
            <pc:docMk/>
            <pc:sldMk cId="2993034359" sldId="263"/>
            <ac:spMk id="14" creationId="{2FE8DED1-24FF-4A79-873B-ECE3ABE73035}"/>
          </ac:spMkLst>
        </pc:spChg>
        <pc:spChg chg="del">
          <ac:chgData name="Nikhar Ramlakhan" userId="a2a1d345da4d9d5f" providerId="LiveId" clId="{FF851558-3D30-47BF-BD22-D5BEB5903F29}" dt="2024-04-30T04:49:21.066" v="1035"/>
          <ac:spMkLst>
            <pc:docMk/>
            <pc:sldMk cId="2993034359" sldId="263"/>
            <ac:spMk id="15" creationId="{0AA6A048-501A-4387-906B-B8A8543E7B11}"/>
          </ac:spMkLst>
        </pc:spChg>
      </pc:sldChg>
      <pc:sldMasterChg chg="add del addSldLayout delSldLayout">
        <pc:chgData name="Nikhar Ramlakhan" userId="a2a1d345da4d9d5f" providerId="LiveId" clId="{FF851558-3D30-47BF-BD22-D5BEB5903F29}" dt="2024-04-30T03:00:47.621" v="1" actId="26606"/>
        <pc:sldMasterMkLst>
          <pc:docMk/>
          <pc:sldMasterMk cId="80672514" sldId="2147483648"/>
        </pc:sldMasterMkLst>
        <pc:sldLayoutChg chg="add del">
          <pc:chgData name="Nikhar Ramlakhan" userId="a2a1d345da4d9d5f" providerId="LiveId" clId="{FF851558-3D30-47BF-BD22-D5BEB5903F29}" dt="2024-04-30T03:00:47.621" v="1" actId="26606"/>
          <pc:sldLayoutMkLst>
            <pc:docMk/>
            <pc:sldMasterMk cId="80672514" sldId="2147483648"/>
            <pc:sldLayoutMk cId="4023552803" sldId="2147483649"/>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3087745385" sldId="2147483650"/>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253697617" sldId="2147483651"/>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273868961" sldId="2147483652"/>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1466315671" sldId="2147483653"/>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684892029" sldId="2147483654"/>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2751342120" sldId="2147483655"/>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732580765" sldId="2147483656"/>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2264033779" sldId="2147483657"/>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253453180" sldId="2147483658"/>
          </pc:sldLayoutMkLst>
        </pc:sldLayoutChg>
        <pc:sldLayoutChg chg="add del">
          <pc:chgData name="Nikhar Ramlakhan" userId="a2a1d345da4d9d5f" providerId="LiveId" clId="{FF851558-3D30-47BF-BD22-D5BEB5903F29}" dt="2024-04-30T03:00:47.621" v="1" actId="26606"/>
          <pc:sldLayoutMkLst>
            <pc:docMk/>
            <pc:sldMasterMk cId="80672514" sldId="2147483648"/>
            <pc:sldLayoutMk cId="309803987" sldId="2147483659"/>
          </pc:sldLayoutMkLst>
        </pc:sldLayoutChg>
      </pc:sldMasterChg>
      <pc:sldMasterChg chg="add del addSldLayout delSldLayout">
        <pc:chgData name="Nikhar Ramlakhan" userId="a2a1d345da4d9d5f" providerId="LiveId" clId="{FF851558-3D30-47BF-BD22-D5BEB5903F29}" dt="2024-04-30T03:00:47.621" v="1" actId="26606"/>
        <pc:sldMasterMkLst>
          <pc:docMk/>
          <pc:sldMasterMk cId="1544296909" sldId="2147483739"/>
        </pc:sldMasterMkLst>
        <pc:sldLayoutChg chg="add del">
          <pc:chgData name="Nikhar Ramlakhan" userId="a2a1d345da4d9d5f" providerId="LiveId" clId="{FF851558-3D30-47BF-BD22-D5BEB5903F29}" dt="2024-04-30T03:00:47.621" v="1" actId="26606"/>
          <pc:sldLayoutMkLst>
            <pc:docMk/>
            <pc:sldMasterMk cId="1544296909" sldId="2147483739"/>
            <pc:sldLayoutMk cId="1446702773" sldId="2147483728"/>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2681673938" sldId="2147483729"/>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1715673890" sldId="2147483730"/>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774366802" sldId="2147483731"/>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1890892796" sldId="2147483732"/>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1009879070" sldId="2147483733"/>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2657323807" sldId="2147483734"/>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168064391" sldId="2147483735"/>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406214257" sldId="2147483736"/>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1476080855" sldId="2147483737"/>
          </pc:sldLayoutMkLst>
        </pc:sldLayoutChg>
        <pc:sldLayoutChg chg="add del">
          <pc:chgData name="Nikhar Ramlakhan" userId="a2a1d345da4d9d5f" providerId="LiveId" clId="{FF851558-3D30-47BF-BD22-D5BEB5903F29}" dt="2024-04-30T03:00:47.621" v="1" actId="26606"/>
          <pc:sldLayoutMkLst>
            <pc:docMk/>
            <pc:sldMasterMk cId="1544296909" sldId="2147483739"/>
            <pc:sldLayoutMk cId="1896129242" sldId="2147483738"/>
          </pc:sldLayoutMkLst>
        </pc:sldLayoutChg>
      </pc:sldMasterChg>
    </pc:docChg>
  </pc:docChgLst>
  <pc:docChgLst>
    <pc:chgData name="Guest User" providerId="Windows Live" clId="Web-{7D029D11-C2DA-4476-B3CC-0CE48E2A9BA6}"/>
    <pc:docChg chg="modSld">
      <pc:chgData name="Guest User" userId="" providerId="Windows Live" clId="Web-{7D029D11-C2DA-4476-B3CC-0CE48E2A9BA6}" dt="2024-04-30T04:46:19.955" v="28" actId="20577"/>
      <pc:docMkLst>
        <pc:docMk/>
      </pc:docMkLst>
      <pc:sldChg chg="modNotes">
        <pc:chgData name="Guest User" userId="" providerId="Windows Live" clId="Web-{7D029D11-C2DA-4476-B3CC-0CE48E2A9BA6}" dt="2024-04-30T03:03:51.126" v="1"/>
        <pc:sldMkLst>
          <pc:docMk/>
          <pc:sldMk cId="1070677113" sldId="256"/>
        </pc:sldMkLst>
      </pc:sldChg>
      <pc:sldChg chg="modSp">
        <pc:chgData name="Guest User" userId="" providerId="Windows Live" clId="Web-{7D029D11-C2DA-4476-B3CC-0CE48E2A9BA6}" dt="2024-04-30T04:46:19.955" v="28" actId="20577"/>
        <pc:sldMkLst>
          <pc:docMk/>
          <pc:sldMk cId="4283605414" sldId="261"/>
        </pc:sldMkLst>
        <pc:spChg chg="mod">
          <ac:chgData name="Guest User" userId="" providerId="Windows Live" clId="Web-{7D029D11-C2DA-4476-B3CC-0CE48E2A9BA6}" dt="2024-04-30T04:46:19.955" v="28" actId="20577"/>
          <ac:spMkLst>
            <pc:docMk/>
            <pc:sldMk cId="4283605414" sldId="261"/>
            <ac:spMk id="3" creationId="{53E133F1-2F9C-FE86-DADB-49FC530AA15D}"/>
          </ac:spMkLst>
        </pc:spChg>
      </pc:sldChg>
    </pc:docChg>
  </pc:docChgLst>
  <pc:docChgLst>
    <pc:chgData name="William Qiu" userId="767f398b8f5244ef" providerId="Windows Live" clId="Web-{D33111D0-EDFD-4A1F-AB93-B1A999F2FC5B}"/>
    <pc:docChg chg="addSld">
      <pc:chgData name="William Qiu" userId="767f398b8f5244ef" providerId="Windows Live" clId="Web-{D33111D0-EDFD-4A1F-AB93-B1A999F2FC5B}" dt="2024-04-30T03:01:58.583" v="0"/>
      <pc:docMkLst>
        <pc:docMk/>
      </pc:docMkLst>
      <pc:sldChg chg="new">
        <pc:chgData name="William Qiu" userId="767f398b8f5244ef" providerId="Windows Live" clId="Web-{D33111D0-EDFD-4A1F-AB93-B1A999F2FC5B}" dt="2024-04-30T03:01:58.583" v="0"/>
        <pc:sldMkLst>
          <pc:docMk/>
          <pc:sldMk cId="204392966" sldId="257"/>
        </pc:sldMkLst>
      </pc:sldChg>
    </pc:docChg>
  </pc:docChgLst>
  <pc:docChgLst>
    <pc:chgData name="Guest User" providerId="Windows Live" clId="Web-{8367C9AC-5260-449B-8028-4EE98768E5E7}"/>
    <pc:docChg chg="modSld">
      <pc:chgData name="Guest User" userId="" providerId="Windows Live" clId="Web-{8367C9AC-5260-449B-8028-4EE98768E5E7}" dt="2024-04-30T05:29:32.414" v="596" actId="20577"/>
      <pc:docMkLst>
        <pc:docMk/>
      </pc:docMkLst>
      <pc:sldChg chg="modSp">
        <pc:chgData name="Guest User" userId="" providerId="Windows Live" clId="Web-{8367C9AC-5260-449B-8028-4EE98768E5E7}" dt="2024-04-30T05:29:32.414" v="596" actId="20577"/>
        <pc:sldMkLst>
          <pc:docMk/>
          <pc:sldMk cId="529668965" sldId="260"/>
        </pc:sldMkLst>
        <pc:spChg chg="mod">
          <ac:chgData name="Guest User" userId="" providerId="Windows Live" clId="Web-{8367C9AC-5260-449B-8028-4EE98768E5E7}" dt="2024-04-30T05:29:32.414" v="596" actId="20577"/>
          <ac:spMkLst>
            <pc:docMk/>
            <pc:sldMk cId="529668965" sldId="260"/>
            <ac:spMk id="3" creationId="{53E133F1-2F9C-FE86-DADB-49FC530AA15D}"/>
          </ac:spMkLst>
        </pc:spChg>
      </pc:sldChg>
    </pc:docChg>
  </pc:docChgLst>
  <pc:docChgLst>
    <pc:chgData name="William Qiu" userId="767f398b8f5244ef" providerId="Windows Live" clId="Web-{24B2326C-D97B-42C6-BCA7-C50C105F7D85}"/>
    <pc:docChg chg="modSld">
      <pc:chgData name="William Qiu" userId="767f398b8f5244ef" providerId="Windows Live" clId="Web-{24B2326C-D97B-42C6-BCA7-C50C105F7D85}" dt="2024-04-30T05:05:03.997" v="56" actId="20577"/>
      <pc:docMkLst>
        <pc:docMk/>
      </pc:docMkLst>
      <pc:sldChg chg="addSp modSp">
        <pc:chgData name="William Qiu" userId="767f398b8f5244ef" providerId="Windows Live" clId="Web-{24B2326C-D97B-42C6-BCA7-C50C105F7D85}" dt="2024-04-30T05:05:03.997" v="56" actId="20577"/>
        <pc:sldMkLst>
          <pc:docMk/>
          <pc:sldMk cId="48219875" sldId="258"/>
        </pc:sldMkLst>
        <pc:spChg chg="mod">
          <ac:chgData name="William Qiu" userId="767f398b8f5244ef" providerId="Windows Live" clId="Web-{24B2326C-D97B-42C6-BCA7-C50C105F7D85}" dt="2024-04-30T05:05:03.997" v="56" actId="20577"/>
          <ac:spMkLst>
            <pc:docMk/>
            <pc:sldMk cId="48219875" sldId="258"/>
            <ac:spMk id="3" creationId="{53E133F1-2F9C-FE86-DADB-49FC530AA15D}"/>
          </ac:spMkLst>
        </pc:spChg>
        <pc:picChg chg="add mod modCrop">
          <ac:chgData name="William Qiu" userId="767f398b8f5244ef" providerId="Windows Live" clId="Web-{24B2326C-D97B-42C6-BCA7-C50C105F7D85}" dt="2024-04-30T04:44:07.619" v="20" actId="14100"/>
          <ac:picMkLst>
            <pc:docMk/>
            <pc:sldMk cId="48219875" sldId="258"/>
            <ac:picMk id="4" creationId="{67CA83DE-904C-F585-4AA4-A2C19F3ADF35}"/>
          </ac:picMkLst>
        </pc:picChg>
      </pc:sldChg>
      <pc:sldChg chg="modSp">
        <pc:chgData name="William Qiu" userId="767f398b8f5244ef" providerId="Windows Live" clId="Web-{24B2326C-D97B-42C6-BCA7-C50C105F7D85}" dt="2024-04-30T04:51:21.168" v="45" actId="20577"/>
        <pc:sldMkLst>
          <pc:docMk/>
          <pc:sldMk cId="529668965" sldId="260"/>
        </pc:sldMkLst>
        <pc:spChg chg="mod">
          <ac:chgData name="William Qiu" userId="767f398b8f5244ef" providerId="Windows Live" clId="Web-{24B2326C-D97B-42C6-BCA7-C50C105F7D85}" dt="2024-04-30T04:51:21.168" v="45" actId="20577"/>
          <ac:spMkLst>
            <pc:docMk/>
            <pc:sldMk cId="529668965" sldId="260"/>
            <ac:spMk id="3" creationId="{53E133F1-2F9C-FE86-DADB-49FC530AA15D}"/>
          </ac:spMkLst>
        </pc:spChg>
      </pc:sldChg>
    </pc:docChg>
  </pc:docChgLst>
  <pc:docChgLst>
    <pc:chgData name="Guest User" providerId="Windows Live" clId="Web-{5EC88B51-1B74-4D50-B44C-57232F92AAD3}"/>
    <pc:docChg chg="addSld modSld">
      <pc:chgData name="Guest User" userId="" providerId="Windows Live" clId="Web-{5EC88B51-1B74-4D50-B44C-57232F92AAD3}" dt="2024-04-30T05:10:37.463" v="301" actId="20577"/>
      <pc:docMkLst>
        <pc:docMk/>
      </pc:docMkLst>
      <pc:sldChg chg="modSp">
        <pc:chgData name="Guest User" userId="" providerId="Windows Live" clId="Web-{5EC88B51-1B74-4D50-B44C-57232F92AAD3}" dt="2024-04-30T03:03:53.068" v="45" actId="20577"/>
        <pc:sldMkLst>
          <pc:docMk/>
          <pc:sldMk cId="1070677113" sldId="256"/>
        </pc:sldMkLst>
        <pc:spChg chg="mod">
          <ac:chgData name="Guest User" userId="" providerId="Windows Live" clId="Web-{5EC88B51-1B74-4D50-B44C-57232F92AAD3}" dt="2024-04-30T03:03:53.068" v="45" actId="20577"/>
          <ac:spMkLst>
            <pc:docMk/>
            <pc:sldMk cId="1070677113" sldId="256"/>
            <ac:spMk id="3" creationId="{4CBBFE02-1653-1EE4-9291-FEE5676646C7}"/>
          </ac:spMkLst>
        </pc:spChg>
      </pc:sldChg>
      <pc:sldChg chg="modSp">
        <pc:chgData name="Guest User" userId="" providerId="Windows Live" clId="Web-{5EC88B51-1B74-4D50-B44C-57232F92AAD3}" dt="2024-04-30T04:37:30.564" v="50" actId="20577"/>
        <pc:sldMkLst>
          <pc:docMk/>
          <pc:sldMk cId="48219875" sldId="258"/>
        </pc:sldMkLst>
        <pc:spChg chg="mod">
          <ac:chgData name="Guest User" userId="" providerId="Windows Live" clId="Web-{5EC88B51-1B74-4D50-B44C-57232F92AAD3}" dt="2024-04-30T04:37:30.564" v="50" actId="20577"/>
          <ac:spMkLst>
            <pc:docMk/>
            <pc:sldMk cId="48219875" sldId="258"/>
            <ac:spMk id="2" creationId="{8B7E4AE1-D801-1594-21F9-57AFBEE788D2}"/>
          </ac:spMkLst>
        </pc:spChg>
      </pc:sldChg>
      <pc:sldChg chg="modSp">
        <pc:chgData name="Guest User" userId="" providerId="Windows Live" clId="Web-{5EC88B51-1B74-4D50-B44C-57232F92AAD3}" dt="2024-04-30T05:08:40.867" v="299" actId="20577"/>
        <pc:sldMkLst>
          <pc:docMk/>
          <pc:sldMk cId="529668965" sldId="260"/>
        </pc:sldMkLst>
        <pc:spChg chg="mod">
          <ac:chgData name="Guest User" userId="" providerId="Windows Live" clId="Web-{5EC88B51-1B74-4D50-B44C-57232F92AAD3}" dt="2024-04-30T05:08:40.867" v="299" actId="20577"/>
          <ac:spMkLst>
            <pc:docMk/>
            <pc:sldMk cId="529668965" sldId="260"/>
            <ac:spMk id="3" creationId="{53E133F1-2F9C-FE86-DADB-49FC530AA15D}"/>
          </ac:spMkLst>
        </pc:spChg>
      </pc:sldChg>
      <pc:sldChg chg="addSp modSp">
        <pc:chgData name="Guest User" userId="" providerId="Windows Live" clId="Web-{5EC88B51-1B74-4D50-B44C-57232F92AAD3}" dt="2024-04-30T05:10:37.463" v="301" actId="20577"/>
        <pc:sldMkLst>
          <pc:docMk/>
          <pc:sldMk cId="4283605414" sldId="261"/>
        </pc:sldMkLst>
        <pc:spChg chg="mod">
          <ac:chgData name="Guest User" userId="" providerId="Windows Live" clId="Web-{5EC88B51-1B74-4D50-B44C-57232F92AAD3}" dt="2024-04-30T04:43:17.008" v="87" actId="20577"/>
          <ac:spMkLst>
            <pc:docMk/>
            <pc:sldMk cId="4283605414" sldId="261"/>
            <ac:spMk id="2" creationId="{8B7E4AE1-D801-1594-21F9-57AFBEE788D2}"/>
          </ac:spMkLst>
        </pc:spChg>
        <pc:spChg chg="mod">
          <ac:chgData name="Guest User" userId="" providerId="Windows Live" clId="Web-{5EC88B51-1B74-4D50-B44C-57232F92AAD3}" dt="2024-04-30T05:10:37.463" v="301" actId="20577"/>
          <ac:spMkLst>
            <pc:docMk/>
            <pc:sldMk cId="4283605414" sldId="261"/>
            <ac:spMk id="3" creationId="{53E133F1-2F9C-FE86-DADB-49FC530AA15D}"/>
          </ac:spMkLst>
        </pc:spChg>
        <pc:spChg chg="add mod">
          <ac:chgData name="Guest User" userId="" providerId="Windows Live" clId="Web-{5EC88B51-1B74-4D50-B44C-57232F92AAD3}" dt="2024-04-30T04:48:05.764" v="291" actId="20577"/>
          <ac:spMkLst>
            <pc:docMk/>
            <pc:sldMk cId="4283605414" sldId="261"/>
            <ac:spMk id="5" creationId="{86CDE60C-6E12-7481-3741-BCA2D230C6AE}"/>
          </ac:spMkLst>
        </pc:spChg>
      </pc:sldChg>
      <pc:sldChg chg="modSp add replId">
        <pc:chgData name="Guest User" userId="" providerId="Windows Live" clId="Web-{5EC88B51-1B74-4D50-B44C-57232F92AAD3}" dt="2024-04-30T04:48:52.874" v="296" actId="20577"/>
        <pc:sldMkLst>
          <pc:docMk/>
          <pc:sldMk cId="45606275" sldId="262"/>
        </pc:sldMkLst>
        <pc:spChg chg="mod">
          <ac:chgData name="Guest User" userId="" providerId="Windows Live" clId="Web-{5EC88B51-1B74-4D50-B44C-57232F92AAD3}" dt="2024-04-30T04:48:50.140" v="294" actId="20577"/>
          <ac:spMkLst>
            <pc:docMk/>
            <pc:sldMk cId="45606275" sldId="262"/>
            <ac:spMk id="2" creationId="{8B7E4AE1-D801-1594-21F9-57AFBEE788D2}"/>
          </ac:spMkLst>
        </pc:spChg>
        <pc:spChg chg="mod">
          <ac:chgData name="Guest User" userId="" providerId="Windows Live" clId="Web-{5EC88B51-1B74-4D50-B44C-57232F92AAD3}" dt="2024-04-30T04:48:51.546" v="295" actId="20577"/>
          <ac:spMkLst>
            <pc:docMk/>
            <pc:sldMk cId="45606275" sldId="262"/>
            <ac:spMk id="3" creationId="{53E133F1-2F9C-FE86-DADB-49FC530AA15D}"/>
          </ac:spMkLst>
        </pc:spChg>
        <pc:spChg chg="mod">
          <ac:chgData name="Guest User" userId="" providerId="Windows Live" clId="Web-{5EC88B51-1B74-4D50-B44C-57232F92AAD3}" dt="2024-04-30T04:48:52.874" v="296" actId="20577"/>
          <ac:spMkLst>
            <pc:docMk/>
            <pc:sldMk cId="45606275" sldId="262"/>
            <ac:spMk id="5" creationId="{86CDE60C-6E12-7481-3741-BCA2D230C6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2B893-9156-47F6-8903-1AFFAEEAAE0E}" type="datetimeFigureOut">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3BF0-1145-4C34-BCA9-B4064727C5A3}" type="slidenum">
              <a:t>‹#›</a:t>
            </a:fld>
            <a:endParaRPr lang="en-US"/>
          </a:p>
        </p:txBody>
      </p:sp>
    </p:spTree>
    <p:extLst>
      <p:ext uri="{BB962C8B-B14F-4D97-AF65-F5344CB8AC3E}">
        <p14:creationId xmlns:p14="http://schemas.microsoft.com/office/powerpoint/2010/main" val="116583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Presentation Outline</a:t>
            </a:r>
          </a:p>
          <a:p>
            <a:r>
              <a:rPr lang="en-US"/>
              <a:t>There are basically seven topic areas, as follows. Please try to spend roughly one minute per topic area </a:t>
            </a:r>
            <a:r>
              <a:rPr lang="en-US" i="1"/>
              <a:t>unless all of the groups did the same thing for that topic area</a:t>
            </a:r>
            <a:r>
              <a:rPr lang="en-US"/>
              <a:t>:</a:t>
            </a:r>
            <a:endParaRPr lang="en-US">
              <a:cs typeface="Calibri"/>
            </a:endParaRPr>
          </a:p>
          <a:p>
            <a:r>
              <a:rPr lang="en-US"/>
              <a:t>A. Explain what you did</a:t>
            </a:r>
            <a:endParaRPr lang="en-US">
              <a:cs typeface="Calibri"/>
            </a:endParaRPr>
          </a:p>
          <a:p>
            <a:pPr marL="285750" indent="-285750">
              <a:buFont typeface="Arial"/>
              <a:buChar char="•"/>
            </a:pPr>
            <a:r>
              <a:rPr lang="en-US"/>
              <a:t>Provide a brief description of the system from the user's perspective, such as the Concept of Operations. However, if every group developed the same system (as in fulfilled the same requirements), do not spend more than 10 seconds on this.</a:t>
            </a:r>
            <a:endParaRPr lang="en-US">
              <a:cs typeface="Calibri"/>
            </a:endParaRPr>
          </a:p>
          <a:p>
            <a:pPr marL="285750" indent="-285750">
              <a:buFont typeface="Arial"/>
              <a:buChar char="•"/>
            </a:pPr>
            <a:r>
              <a:rPr lang="en-US"/>
              <a:t>Show a demo of the system as a user would use the system to accomplish real-world tasks. Focus on the functionality necessary to accomplish real-world tasks. You do not need to show every feature. Please do not show a user logging in with a username and password; this is not an interesting feature to show in a demo, and not a good use of time in a presentation.</a:t>
            </a:r>
            <a:endParaRPr lang="en-US">
              <a:cs typeface="Calibri"/>
            </a:endParaRPr>
          </a:p>
          <a:p>
            <a:pPr marL="285750" indent="-285750">
              <a:buFont typeface="Arial"/>
              <a:buChar char="•"/>
            </a:pPr>
            <a:r>
              <a:rPr lang="en-US"/>
              <a:t>Briefly described the technologies used to build the system. If every group used basically the same technologies, do not spend more than 10 seconds on this.</a:t>
            </a:r>
            <a:endParaRPr lang="en-US">
              <a:cs typeface="Calibri"/>
            </a:endParaRPr>
          </a:p>
          <a:p>
            <a:r>
              <a:rPr lang="en-US"/>
              <a:t>B. Explain how you did it.</a:t>
            </a:r>
            <a:endParaRPr lang="en-US">
              <a:cs typeface="Calibri"/>
            </a:endParaRPr>
          </a:p>
          <a:p>
            <a:pPr marL="285750" indent="-285750">
              <a:buFont typeface="Arial"/>
              <a:buChar char="•"/>
            </a:pPr>
            <a:r>
              <a:rPr lang="en-US"/>
              <a:t>How you established the system requirements. List (a) existing systems (and technology) that you looked at and what you learned by looking at each, (b) who you interviewed, how you recruited your interviewees, and what you learned from each interview, and (c) other sources that you used, other than your guesswork, to establish system requirements</a:t>
            </a:r>
            <a:br>
              <a:rPr lang="en-US">
                <a:cs typeface="+mn-lt"/>
              </a:rPr>
            </a:br>
            <a:r>
              <a:rPr lang="en-US"/>
              <a:t>• State at least one thing that your group learned about requirements analysis and specification.</a:t>
            </a:r>
          </a:p>
          <a:p>
            <a:r>
              <a:rPr lang="en-US"/>
              <a:t>• Skip this step if you did not develop the system requirements (such as if they were assigned).</a:t>
            </a:r>
            <a:endParaRPr lang="en-US">
              <a:cs typeface="Calibri"/>
            </a:endParaRPr>
          </a:p>
          <a:p>
            <a:pPr marL="285750" indent="-285750">
              <a:buFont typeface="Arial"/>
              <a:buChar char="•"/>
            </a:pPr>
            <a:r>
              <a:rPr lang="en-US"/>
              <a:t>How you translated the system requirements into a software design (not a user interface design). Describe the process that you used to do this translation. This should include a few diagrams that communicate what is the final design of the software, not from the user's perspective but instead from the programmer's. If you can show early design ideas, and explain how and why these early ideas evolved, that would be very good. Keep in mind that this is not the design of the user interface, but rather of the software components and how they interact.</a:t>
            </a:r>
            <a:br>
              <a:rPr lang="en-US">
                <a:cs typeface="+mn-lt"/>
              </a:rPr>
            </a:br>
            <a:r>
              <a:rPr lang="en-US"/>
              <a:t>• State at least one thing that your group learned about software design.</a:t>
            </a:r>
          </a:p>
          <a:p>
            <a:pPr marL="285750" indent="-285750">
              <a:buFont typeface="Arial"/>
              <a:buChar char="•"/>
            </a:pPr>
            <a:r>
              <a:rPr lang="en-US"/>
              <a:t>How you integrated and tested your systems. What was the process? How did it go? What went well, and what did not go well? If you conducted any user observation studies, describe them briefly here.</a:t>
            </a:r>
            <a:br>
              <a:rPr lang="en-US">
                <a:cs typeface="+mn-lt"/>
              </a:rPr>
            </a:br>
            <a:r>
              <a:rPr lang="en-US"/>
              <a:t>• State at least one thing that your group learned about software testing.</a:t>
            </a:r>
          </a:p>
          <a:p>
            <a:pPr marL="285750" indent="-285750">
              <a:buFont typeface="Arial"/>
              <a:buChar char="•"/>
            </a:pPr>
            <a:r>
              <a:rPr lang="en-US"/>
              <a:t>How was the team managed? How was the team experience? What went well and what did not go well?</a:t>
            </a:r>
            <a:br>
              <a:rPr lang="en-US">
                <a:cs typeface="+mn-lt"/>
              </a:rPr>
            </a:br>
            <a:r>
              <a:rPr lang="en-US"/>
              <a:t>• State at least three things that your group learned about working on a team.</a:t>
            </a:r>
          </a:p>
          <a:p>
            <a:endParaRPr lang="en-US">
              <a:cs typeface="Calibri"/>
            </a:endParaRPr>
          </a:p>
        </p:txBody>
      </p:sp>
      <p:sp>
        <p:nvSpPr>
          <p:cNvPr id="4" name="Slide Number Placeholder 3"/>
          <p:cNvSpPr>
            <a:spLocks noGrp="1"/>
          </p:cNvSpPr>
          <p:nvPr>
            <p:ph type="sldNum" sz="quarter" idx="5"/>
          </p:nvPr>
        </p:nvSpPr>
        <p:spPr/>
        <p:txBody>
          <a:bodyPr/>
          <a:lstStyle/>
          <a:p>
            <a:fld id="{42053BF0-1145-4C34-BCA9-B4064727C5A3}" type="slidenum">
              <a:t>1</a:t>
            </a:fld>
            <a:endParaRPr lang="en-US"/>
          </a:p>
        </p:txBody>
      </p:sp>
    </p:spTree>
    <p:extLst>
      <p:ext uri="{BB962C8B-B14F-4D97-AF65-F5344CB8AC3E}">
        <p14:creationId xmlns:p14="http://schemas.microsoft.com/office/powerpoint/2010/main" val="133430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Presentation Outline</a:t>
            </a:r>
          </a:p>
          <a:p>
            <a:r>
              <a:rPr lang="en-US"/>
              <a:t>There are basically seven topic areas, as follows. Please try to spend roughly one minute per topic area </a:t>
            </a:r>
            <a:r>
              <a:rPr lang="en-US" i="1"/>
              <a:t>unless all of the groups did the same thing for that topic area</a:t>
            </a:r>
            <a:r>
              <a:rPr lang="en-US"/>
              <a:t>:</a:t>
            </a:r>
            <a:endParaRPr lang="en-US">
              <a:cs typeface="Calibri"/>
            </a:endParaRPr>
          </a:p>
          <a:p>
            <a:r>
              <a:rPr lang="en-US"/>
              <a:t>A. Explain what you did</a:t>
            </a:r>
            <a:endParaRPr lang="en-US">
              <a:cs typeface="Calibri"/>
            </a:endParaRPr>
          </a:p>
          <a:p>
            <a:pPr marL="285750" indent="-285750">
              <a:buFont typeface="Arial"/>
              <a:buChar char="•"/>
            </a:pPr>
            <a:r>
              <a:rPr lang="en-US"/>
              <a:t>Provide a brief description of the system from the user's perspective, such as the Concept of Operations. However, if every group developed the same system (as in fulfilled the same requirements), do not spend more than 10 seconds on this.</a:t>
            </a:r>
            <a:endParaRPr lang="en-US">
              <a:cs typeface="Calibri"/>
            </a:endParaRPr>
          </a:p>
          <a:p>
            <a:pPr marL="285750" indent="-285750">
              <a:buFont typeface="Arial"/>
              <a:buChar char="•"/>
            </a:pPr>
            <a:r>
              <a:rPr lang="en-US"/>
              <a:t>Show a demo of the system as a user would use the system to accomplish real-world tasks. Focus on the functionality necessary to accomplish real-world tasks. You do not need to show every feature. Please do not show a user logging in with a username and password; this is not an interesting feature to show in a demo, and not a good use of time in a presentation.</a:t>
            </a:r>
            <a:endParaRPr lang="en-US">
              <a:cs typeface="Calibri"/>
            </a:endParaRPr>
          </a:p>
          <a:p>
            <a:pPr marL="285750" indent="-285750">
              <a:buFont typeface="Arial"/>
              <a:buChar char="•"/>
            </a:pPr>
            <a:r>
              <a:rPr lang="en-US"/>
              <a:t>Briefly described the technologies used to build the system. If every group used basically the same technologies, do not spend more than 10 seconds on this.</a:t>
            </a:r>
            <a:endParaRPr lang="en-US">
              <a:cs typeface="Calibri"/>
            </a:endParaRPr>
          </a:p>
          <a:p>
            <a:r>
              <a:rPr lang="en-US"/>
              <a:t>B. Explain how you did it.</a:t>
            </a:r>
            <a:endParaRPr lang="en-US">
              <a:cs typeface="Calibri"/>
            </a:endParaRPr>
          </a:p>
          <a:p>
            <a:pPr marL="285750" indent="-285750">
              <a:buFont typeface="Arial"/>
              <a:buChar char="•"/>
            </a:pPr>
            <a:r>
              <a:rPr lang="en-US"/>
              <a:t>How you established the system requirements. List (a) existing systems (and technology) that you looked at and what you learned by looking at each, (b) who you interviewed, how you recruited your interviewees, and what you learned from each interview, and (c) other sources that you used, other than your guesswork, to establish system requirements</a:t>
            </a:r>
            <a:br>
              <a:rPr lang="en-US">
                <a:cs typeface="+mn-lt"/>
              </a:rPr>
            </a:br>
            <a:r>
              <a:rPr lang="en-US"/>
              <a:t>• State at least one thing that your group learned about requirements analysis and specification.</a:t>
            </a:r>
          </a:p>
          <a:p>
            <a:r>
              <a:rPr lang="en-US"/>
              <a:t>• Skip this step if you did not develop the system requirements (such as if they were assigned).</a:t>
            </a:r>
            <a:endParaRPr lang="en-US">
              <a:cs typeface="Calibri"/>
            </a:endParaRPr>
          </a:p>
          <a:p>
            <a:pPr marL="285750" indent="-285750">
              <a:buFont typeface="Arial"/>
              <a:buChar char="•"/>
            </a:pPr>
            <a:r>
              <a:rPr lang="en-US"/>
              <a:t>How you translated the system requirements into a software design (not a user interface design). Describe the process that you used to do this translation. This should include a few diagrams that communicate what is the final design of the software, not from the user's perspective but instead from the programmer's. If you can show early design ideas, and explain how and why these early ideas evolved, that would be very good. Keep in mind that this is not the design of the user interface, but rather of the software components and how they interact.</a:t>
            </a:r>
            <a:br>
              <a:rPr lang="en-US">
                <a:cs typeface="+mn-lt"/>
              </a:rPr>
            </a:br>
            <a:r>
              <a:rPr lang="en-US"/>
              <a:t>• State at least one thing that your group learned about software design.</a:t>
            </a:r>
          </a:p>
          <a:p>
            <a:pPr marL="285750" indent="-285750">
              <a:buFont typeface="Arial"/>
              <a:buChar char="•"/>
            </a:pPr>
            <a:r>
              <a:rPr lang="en-US"/>
              <a:t>How you integrated and tested your systems. What was the process? How did it go? What went well, and what did not go well? If you conducted any user observation studies, describe them briefly here.</a:t>
            </a:r>
            <a:br>
              <a:rPr lang="en-US">
                <a:cs typeface="+mn-lt"/>
              </a:rPr>
            </a:br>
            <a:r>
              <a:rPr lang="en-US"/>
              <a:t>• State at least one thing that your group learned about software testing.</a:t>
            </a:r>
          </a:p>
          <a:p>
            <a:pPr marL="285750" indent="-285750">
              <a:buFont typeface="Arial"/>
              <a:buChar char="•"/>
            </a:pPr>
            <a:r>
              <a:rPr lang="en-US"/>
              <a:t>How was the team managed? How was the team experience? What went well and what did not go well?</a:t>
            </a:r>
            <a:br>
              <a:rPr lang="en-US">
                <a:cs typeface="+mn-lt"/>
              </a:rPr>
            </a:br>
            <a:r>
              <a:rPr lang="en-US"/>
              <a:t>• State at least three things that your group learned about working on a team.</a:t>
            </a:r>
          </a:p>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053BF0-1145-4C34-BCA9-B4064727C5A3}"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16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A24CD3-D481-4BFF-9977-73A50C1882E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167477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24CD3-D481-4BFF-9977-73A50C1882E1}"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208469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A24CD3-D481-4BFF-9977-73A50C1882E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289105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A24CD3-D481-4BFF-9977-73A50C1882E1}"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3857004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24CD3-D481-4BFF-9977-73A50C1882E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1708184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24CD3-D481-4BFF-9977-73A50C1882E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214694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24CD3-D481-4BFF-9977-73A50C1882E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98049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24CD3-D481-4BFF-9977-73A50C1882E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43193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A24CD3-D481-4BFF-9977-73A50C1882E1}"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9813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A24CD3-D481-4BFF-9977-73A50C1882E1}"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30595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A24CD3-D481-4BFF-9977-73A50C1882E1}"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188584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24CD3-D481-4BFF-9977-73A50C1882E1}"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71885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24CD3-D481-4BFF-9977-73A50C1882E1}"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126908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A24CD3-D481-4BFF-9977-73A50C1882E1}" type="datetimeFigureOut">
              <a:rPr lang="en-US" smtClean="0"/>
              <a:t>4/29/2024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7CFDCB9-B4E6-41B1-B495-4516162C8C7C}" type="slidenum">
              <a:rPr lang="en-US" smtClean="0"/>
              <a:t>‹#›</a:t>
            </a:fld>
            <a:endParaRPr lang="en-US"/>
          </a:p>
        </p:txBody>
      </p:sp>
    </p:spTree>
    <p:extLst>
      <p:ext uri="{BB962C8B-B14F-4D97-AF65-F5344CB8AC3E}">
        <p14:creationId xmlns:p14="http://schemas.microsoft.com/office/powerpoint/2010/main" val="421479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A24CD3-D481-4BFF-9977-73A50C1882E1}" type="datetimeFigureOut">
              <a:rPr lang="en-US" smtClean="0"/>
              <a:t>4/29/2024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7CFDCB9-B4E6-41B1-B495-4516162C8C7C}" type="slidenum">
              <a:rPr lang="en-US" smtClean="0"/>
              <a:t>‹#›</a:t>
            </a:fld>
            <a:endParaRPr lang="en-US"/>
          </a:p>
        </p:txBody>
      </p:sp>
    </p:spTree>
    <p:extLst>
      <p:ext uri="{BB962C8B-B14F-4D97-AF65-F5344CB8AC3E}">
        <p14:creationId xmlns:p14="http://schemas.microsoft.com/office/powerpoint/2010/main" val="116185517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A9B6B8-2197-42C6-12DA-55511EDCC128}"/>
              </a:ext>
            </a:extLst>
          </p:cNvPr>
          <p:cNvSpPr>
            <a:spLocks noGrp="1"/>
          </p:cNvSpPr>
          <p:nvPr>
            <p:ph type="ctrTitle"/>
          </p:nvPr>
        </p:nvSpPr>
        <p:spPr>
          <a:xfrm>
            <a:off x="1280559" y="1286935"/>
            <a:ext cx="9638153" cy="2668377"/>
          </a:xfrm>
          <a:effectLst/>
        </p:spPr>
        <p:txBody>
          <a:bodyPr>
            <a:normAutofit fontScale="90000"/>
          </a:bodyPr>
          <a:lstStyle/>
          <a:p>
            <a:pPr algn="ctr"/>
            <a:br>
              <a:rPr lang="en-US">
                <a:solidFill>
                  <a:schemeClr val="tx1"/>
                </a:solidFill>
              </a:rPr>
            </a:br>
            <a:r>
              <a:rPr lang="en-US" sz="4000">
                <a:solidFill>
                  <a:schemeClr val="tx1"/>
                </a:solidFill>
              </a:rPr>
              <a:t>PDF Active Reading Assistant Review</a:t>
            </a:r>
            <a:br>
              <a:rPr lang="en-US" sz="4000">
                <a:solidFill>
                  <a:schemeClr val="tx1"/>
                </a:solidFill>
              </a:rPr>
            </a:br>
            <a:br>
              <a:rPr lang="en-US" sz="4000">
                <a:solidFill>
                  <a:schemeClr val="tx1"/>
                </a:solidFill>
              </a:rPr>
            </a:br>
            <a:r>
              <a:rPr lang="en-US" sz="4000">
                <a:solidFill>
                  <a:schemeClr val="tx1"/>
                </a:solidFill>
              </a:rPr>
              <a:t>Class Presentation and Demo</a:t>
            </a:r>
            <a:endParaRPr lang="en-US">
              <a:solidFill>
                <a:schemeClr val="tx1"/>
              </a:solidFill>
            </a:endParaRPr>
          </a:p>
        </p:txBody>
      </p:sp>
      <p:sp>
        <p:nvSpPr>
          <p:cNvPr id="3" name="Subtitle 2">
            <a:extLst>
              <a:ext uri="{FF2B5EF4-FFF2-40B4-BE49-F238E27FC236}">
                <a16:creationId xmlns:a16="http://schemas.microsoft.com/office/drawing/2014/main" id="{4CBBFE02-1653-1EE4-9291-FEE5676646C7}"/>
              </a:ext>
            </a:extLst>
          </p:cNvPr>
          <p:cNvSpPr>
            <a:spLocks noGrp="1"/>
          </p:cNvSpPr>
          <p:nvPr>
            <p:ph type="subTitle" idx="1"/>
          </p:nvPr>
        </p:nvSpPr>
        <p:spPr>
          <a:xfrm>
            <a:off x="1280559" y="4116179"/>
            <a:ext cx="9638153" cy="1599642"/>
          </a:xfrm>
          <a:effectLst/>
        </p:spPr>
        <p:txBody>
          <a:bodyPr>
            <a:normAutofit/>
          </a:bodyPr>
          <a:lstStyle/>
          <a:p>
            <a:pPr algn="ctr"/>
            <a:r>
              <a:rPr lang="en-US" sz="1800">
                <a:solidFill>
                  <a:schemeClr val="tx1"/>
                </a:solidFill>
              </a:rPr>
              <a:t>CS 422 Group 7</a:t>
            </a:r>
            <a:endParaRPr lang="en-US"/>
          </a:p>
          <a:p>
            <a:pPr algn="ctr"/>
            <a:r>
              <a:rPr lang="en-US"/>
              <a:t>Ryan Helms, William Qiu, Nikhar Ramlakhan, Abie </a:t>
            </a:r>
            <a:r>
              <a:rPr lang="en-US" err="1"/>
              <a:t>Safdie</a:t>
            </a:r>
            <a:r>
              <a:rPr lang="en-US"/>
              <a:t>, Caleb Sutherland</a:t>
            </a:r>
          </a:p>
        </p:txBody>
      </p:sp>
    </p:spTree>
    <p:extLst>
      <p:ext uri="{BB962C8B-B14F-4D97-AF65-F5344CB8AC3E}">
        <p14:creationId xmlns:p14="http://schemas.microsoft.com/office/powerpoint/2010/main" val="107067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4AE1-D801-1594-21F9-57AFBEE788D2}"/>
              </a:ext>
            </a:extLst>
          </p:cNvPr>
          <p:cNvSpPr>
            <a:spLocks noGrp="1"/>
          </p:cNvSpPr>
          <p:nvPr>
            <p:ph type="title"/>
          </p:nvPr>
        </p:nvSpPr>
        <p:spPr/>
        <p:txBody>
          <a:bodyPr/>
          <a:lstStyle/>
          <a:p>
            <a:r>
              <a:rPr lang="en-US"/>
              <a:t>Project and Technology Overview</a:t>
            </a:r>
          </a:p>
        </p:txBody>
      </p:sp>
      <p:sp>
        <p:nvSpPr>
          <p:cNvPr id="3" name="Content Placeholder 2">
            <a:extLst>
              <a:ext uri="{FF2B5EF4-FFF2-40B4-BE49-F238E27FC236}">
                <a16:creationId xmlns:a16="http://schemas.microsoft.com/office/drawing/2014/main" id="{53E133F1-2F9C-FE86-DADB-49FC530AA15D}"/>
              </a:ext>
            </a:extLst>
          </p:cNvPr>
          <p:cNvSpPr>
            <a:spLocks noGrp="1"/>
          </p:cNvSpPr>
          <p:nvPr>
            <p:ph idx="1"/>
          </p:nvPr>
        </p:nvSpPr>
        <p:spPr>
          <a:xfrm>
            <a:off x="818712" y="2668336"/>
            <a:ext cx="10554574" cy="4223118"/>
          </a:xfrm>
        </p:spPr>
        <p:txBody>
          <a:bodyPr>
            <a:normAutofit/>
          </a:bodyPr>
          <a:lstStyle/>
          <a:p>
            <a:pPr marL="0" indent="0">
              <a:buNone/>
            </a:pPr>
            <a:r>
              <a:rPr lang="en-US" sz="2000"/>
              <a:t>Project Overview</a:t>
            </a:r>
          </a:p>
          <a:p>
            <a:r>
              <a:rPr lang="en-US" sz="2000"/>
              <a:t>ARA facilitates the SQ3R reading method, allowing users to view PDFs, take notes, and store them in a database for cross-device access.</a:t>
            </a:r>
          </a:p>
          <a:p>
            <a:r>
              <a:rPr lang="en-US" sz="2000"/>
              <a:t>Key features: PDF viewing, note-taking, database integration and multiple user support.</a:t>
            </a:r>
          </a:p>
          <a:p>
            <a:endParaRPr lang="en-US" sz="2000"/>
          </a:p>
          <a:p>
            <a:pPr marL="0" indent="0">
              <a:buNone/>
            </a:pPr>
            <a:r>
              <a:rPr lang="en-US" sz="2000"/>
              <a:t>Technology Overview</a:t>
            </a:r>
          </a:p>
          <a:p>
            <a:r>
              <a:rPr lang="en-US" sz="2000"/>
              <a:t>Python: Backend logic and GUI development.</a:t>
            </a:r>
          </a:p>
          <a:p>
            <a:r>
              <a:rPr lang="en-US" sz="2000" err="1"/>
              <a:t>Tkinter</a:t>
            </a:r>
            <a:r>
              <a:rPr lang="en-US" sz="2000"/>
              <a:t>: GUI library for creating the user interface.</a:t>
            </a:r>
          </a:p>
          <a:p>
            <a:r>
              <a:rPr lang="en-US" sz="2000" err="1"/>
              <a:t>PyMuPDF</a:t>
            </a:r>
            <a:r>
              <a:rPr lang="en-US" sz="2000"/>
              <a:t>: PDF handling and integration into the GUI.</a:t>
            </a:r>
          </a:p>
          <a:p>
            <a:endParaRPr lang="en-US" sz="2000"/>
          </a:p>
          <a:p>
            <a:endParaRPr lang="en-US" sz="2000"/>
          </a:p>
        </p:txBody>
      </p:sp>
    </p:spTree>
    <p:extLst>
      <p:ext uri="{BB962C8B-B14F-4D97-AF65-F5344CB8AC3E}">
        <p14:creationId xmlns:p14="http://schemas.microsoft.com/office/powerpoint/2010/main" val="20439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4AE1-D801-1594-21F9-57AFBEE788D2}"/>
              </a:ext>
            </a:extLst>
          </p:cNvPr>
          <p:cNvSpPr>
            <a:spLocks noGrp="1"/>
          </p:cNvSpPr>
          <p:nvPr>
            <p:ph type="title"/>
          </p:nvPr>
        </p:nvSpPr>
        <p:spPr/>
        <p:txBody>
          <a:bodyPr/>
          <a:lstStyle/>
          <a:p>
            <a:r>
              <a:rPr lang="en-US"/>
              <a:t>ARA in Action:</a:t>
            </a:r>
          </a:p>
        </p:txBody>
      </p:sp>
      <p:sp>
        <p:nvSpPr>
          <p:cNvPr id="3" name="Content Placeholder 2">
            <a:extLst>
              <a:ext uri="{FF2B5EF4-FFF2-40B4-BE49-F238E27FC236}">
                <a16:creationId xmlns:a16="http://schemas.microsoft.com/office/drawing/2014/main" id="{53E133F1-2F9C-FE86-DADB-49FC530AA15D}"/>
              </a:ext>
            </a:extLst>
          </p:cNvPr>
          <p:cNvSpPr>
            <a:spLocks noGrp="1"/>
          </p:cNvSpPr>
          <p:nvPr>
            <p:ph idx="1"/>
          </p:nvPr>
        </p:nvSpPr>
        <p:spPr>
          <a:xfrm>
            <a:off x="818712" y="2222287"/>
            <a:ext cx="10554574" cy="4223118"/>
          </a:xfrm>
        </p:spPr>
        <p:txBody>
          <a:bodyPr>
            <a:normAutofit/>
          </a:bodyPr>
          <a:lstStyle/>
          <a:p>
            <a:pPr marL="0" indent="0">
              <a:buNone/>
            </a:pPr>
            <a:r>
              <a:rPr lang="en-US" sz="2000"/>
              <a:t>Live demonstration of our system in action.</a:t>
            </a:r>
          </a:p>
          <a:p>
            <a:r>
              <a:rPr lang="en-US" sz="2000"/>
              <a:t>Setting up and connecting to a server.</a:t>
            </a:r>
          </a:p>
          <a:p>
            <a:r>
              <a:rPr lang="en-US" sz="2000"/>
              <a:t>Configuring the MySQL server as an administrator and including connection setup.</a:t>
            </a:r>
          </a:p>
          <a:p>
            <a:r>
              <a:rPr lang="en-US" sz="2000"/>
              <a:t>Navigating the PDF selection screen.</a:t>
            </a:r>
          </a:p>
          <a:p>
            <a:r>
              <a:rPr lang="en-US" sz="2000"/>
              <a:t>Showcasing the PDF annotation functions.</a:t>
            </a:r>
          </a:p>
        </p:txBody>
      </p:sp>
    </p:spTree>
    <p:extLst>
      <p:ext uri="{BB962C8B-B14F-4D97-AF65-F5344CB8AC3E}">
        <p14:creationId xmlns:p14="http://schemas.microsoft.com/office/powerpoint/2010/main" val="1624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4AE1-D801-1594-21F9-57AFBEE788D2}"/>
              </a:ext>
            </a:extLst>
          </p:cNvPr>
          <p:cNvSpPr>
            <a:spLocks noGrp="1"/>
          </p:cNvSpPr>
          <p:nvPr>
            <p:ph type="title"/>
          </p:nvPr>
        </p:nvSpPr>
        <p:spPr/>
        <p:txBody>
          <a:bodyPr/>
          <a:lstStyle/>
          <a:p>
            <a:r>
              <a:rPr lang="en-US"/>
              <a:t>Translating SRS into </a:t>
            </a:r>
            <a:r>
              <a:rPr lang="en-US" err="1"/>
              <a:t>SDS</a:t>
            </a:r>
            <a:endParaRPr lang="en-US"/>
          </a:p>
        </p:txBody>
      </p:sp>
      <p:sp>
        <p:nvSpPr>
          <p:cNvPr id="3" name="Content Placeholder 2">
            <a:extLst>
              <a:ext uri="{FF2B5EF4-FFF2-40B4-BE49-F238E27FC236}">
                <a16:creationId xmlns:a16="http://schemas.microsoft.com/office/drawing/2014/main" id="{53E133F1-2F9C-FE86-DADB-49FC530AA15D}"/>
              </a:ext>
            </a:extLst>
          </p:cNvPr>
          <p:cNvSpPr>
            <a:spLocks noGrp="1"/>
          </p:cNvSpPr>
          <p:nvPr>
            <p:ph idx="1"/>
          </p:nvPr>
        </p:nvSpPr>
        <p:spPr>
          <a:xfrm>
            <a:off x="818712" y="2222287"/>
            <a:ext cx="10554574" cy="4223118"/>
          </a:xfrm>
        </p:spPr>
        <p:txBody>
          <a:bodyPr/>
          <a:lstStyle/>
          <a:p>
            <a:pPr marL="342900" lvl="1" indent="-342900"/>
            <a:r>
              <a:rPr lang="en-US" sz="2800"/>
              <a:t>Understand the SRS</a:t>
            </a:r>
          </a:p>
          <a:p>
            <a:pPr marL="342900" lvl="1" indent="-342900"/>
            <a:r>
              <a:rPr lang="en-US" sz="2800"/>
              <a:t>Define the software architecture </a:t>
            </a:r>
          </a:p>
          <a:p>
            <a:pPr marL="342900" lvl="1" indent="-342900"/>
            <a:r>
              <a:rPr lang="en-US" sz="2800"/>
              <a:t>Breakdown the software modules</a:t>
            </a:r>
          </a:p>
          <a:p>
            <a:pPr marL="342900" lvl="1" indent="-342900"/>
            <a:r>
              <a:rPr lang="en-US" sz="2800"/>
              <a:t>Detailed Design</a:t>
            </a:r>
          </a:p>
          <a:p>
            <a:pPr marL="342900" lvl="1" indent="-342900"/>
            <a:r>
              <a:rPr lang="en-US" sz="2800"/>
              <a:t>Interface Design</a:t>
            </a:r>
          </a:p>
          <a:p>
            <a:pPr lvl="1"/>
            <a:endParaRPr lang="en-US" sz="2800">
              <a:latin typeface="Verdana"/>
              <a:ea typeface="Verdana"/>
            </a:endParaRPr>
          </a:p>
        </p:txBody>
      </p:sp>
      <p:pic>
        <p:nvPicPr>
          <p:cNvPr id="4" name="Picture 3" descr="A diagram of a software company&#10;&#10;Description automatically generated">
            <a:extLst>
              <a:ext uri="{FF2B5EF4-FFF2-40B4-BE49-F238E27FC236}">
                <a16:creationId xmlns:a16="http://schemas.microsoft.com/office/drawing/2014/main" id="{67CA83DE-904C-F585-4AA4-A2C19F3ADF35}"/>
              </a:ext>
            </a:extLst>
          </p:cNvPr>
          <p:cNvPicPr>
            <a:picLocks noChangeAspect="1"/>
          </p:cNvPicPr>
          <p:nvPr/>
        </p:nvPicPr>
        <p:blipFill rotWithShape="1">
          <a:blip r:embed="rId2"/>
          <a:srcRect l="31980" t="12977" r="30140" b="16312"/>
          <a:stretch/>
        </p:blipFill>
        <p:spPr>
          <a:xfrm>
            <a:off x="7453135" y="1879199"/>
            <a:ext cx="4736525" cy="4976445"/>
          </a:xfrm>
          <a:prstGeom prst="rect">
            <a:avLst/>
          </a:prstGeom>
        </p:spPr>
      </p:pic>
    </p:spTree>
    <p:extLst>
      <p:ext uri="{BB962C8B-B14F-4D97-AF65-F5344CB8AC3E}">
        <p14:creationId xmlns:p14="http://schemas.microsoft.com/office/powerpoint/2010/main" val="482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4AE1-D801-1594-21F9-57AFBEE788D2}"/>
              </a:ext>
            </a:extLst>
          </p:cNvPr>
          <p:cNvSpPr>
            <a:spLocks noGrp="1"/>
          </p:cNvSpPr>
          <p:nvPr>
            <p:ph type="title"/>
          </p:nvPr>
        </p:nvSpPr>
        <p:spPr/>
        <p:txBody>
          <a:bodyPr/>
          <a:lstStyle/>
          <a:p>
            <a:r>
              <a:rPr lang="en-US"/>
              <a:t>Testing</a:t>
            </a:r>
          </a:p>
        </p:txBody>
      </p:sp>
      <p:sp>
        <p:nvSpPr>
          <p:cNvPr id="3" name="Content Placeholder 2">
            <a:extLst>
              <a:ext uri="{FF2B5EF4-FFF2-40B4-BE49-F238E27FC236}">
                <a16:creationId xmlns:a16="http://schemas.microsoft.com/office/drawing/2014/main" id="{53E133F1-2F9C-FE86-DADB-49FC530AA15D}"/>
              </a:ext>
            </a:extLst>
          </p:cNvPr>
          <p:cNvSpPr>
            <a:spLocks noGrp="1"/>
          </p:cNvSpPr>
          <p:nvPr>
            <p:ph idx="1"/>
          </p:nvPr>
        </p:nvSpPr>
        <p:spPr>
          <a:xfrm>
            <a:off x="818712" y="2222287"/>
            <a:ext cx="10554574" cy="4223118"/>
          </a:xfrm>
        </p:spPr>
        <p:txBody>
          <a:bodyPr/>
          <a:lstStyle/>
          <a:p>
            <a:pPr>
              <a:spcBef>
                <a:spcPts val="20"/>
              </a:spcBef>
            </a:pPr>
            <a:r>
              <a:rPr lang="en-US" sz="2000">
                <a:latin typeface="Century Gothic"/>
                <a:ea typeface="Verdana"/>
              </a:rPr>
              <a:t>Each person tests their own modules and then works together to integrate them.</a:t>
            </a:r>
          </a:p>
          <a:p>
            <a:pPr marL="342900" lvl="1" indent="-342900"/>
            <a:r>
              <a:rPr lang="en-US" sz="2000"/>
              <a:t>Overall testing went well but there were challenges.</a:t>
            </a:r>
          </a:p>
          <a:p>
            <a:pPr marL="342900" lvl="1" indent="-342900"/>
            <a:r>
              <a:rPr lang="en-US" sz="2000"/>
              <a:t>Some features were easier to integrate than others. Adding new elements to the GUI was much less involved than connecting the database.</a:t>
            </a:r>
          </a:p>
          <a:p>
            <a:pPr marL="342900" lvl="1" indent="-342900"/>
            <a:r>
              <a:rPr lang="en-US" sz="2000"/>
              <a:t>At times it can be difficult to determine whose end the problem is on.</a:t>
            </a:r>
          </a:p>
        </p:txBody>
      </p:sp>
    </p:spTree>
    <p:extLst>
      <p:ext uri="{BB962C8B-B14F-4D97-AF65-F5344CB8AC3E}">
        <p14:creationId xmlns:p14="http://schemas.microsoft.com/office/powerpoint/2010/main" val="52966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4AE1-D801-1594-21F9-57AFBEE788D2}"/>
              </a:ext>
            </a:extLst>
          </p:cNvPr>
          <p:cNvSpPr>
            <a:spLocks noGrp="1"/>
          </p:cNvSpPr>
          <p:nvPr>
            <p:ph type="title"/>
          </p:nvPr>
        </p:nvSpPr>
        <p:spPr/>
        <p:txBody>
          <a:bodyPr/>
          <a:lstStyle/>
          <a:p>
            <a:r>
              <a:rPr lang="en-US"/>
              <a:t>Teamwork – Benefits and Struggles</a:t>
            </a:r>
          </a:p>
        </p:txBody>
      </p:sp>
      <p:sp>
        <p:nvSpPr>
          <p:cNvPr id="3" name="Content Placeholder 2">
            <a:extLst>
              <a:ext uri="{FF2B5EF4-FFF2-40B4-BE49-F238E27FC236}">
                <a16:creationId xmlns:a16="http://schemas.microsoft.com/office/drawing/2014/main" id="{53E133F1-2F9C-FE86-DADB-49FC530AA15D}"/>
              </a:ext>
            </a:extLst>
          </p:cNvPr>
          <p:cNvSpPr>
            <a:spLocks noGrp="1"/>
          </p:cNvSpPr>
          <p:nvPr>
            <p:ph idx="1"/>
          </p:nvPr>
        </p:nvSpPr>
        <p:spPr>
          <a:xfrm>
            <a:off x="328855" y="2637305"/>
            <a:ext cx="5465502" cy="3202583"/>
          </a:xfrm>
        </p:spPr>
        <p:txBody>
          <a:bodyPr vert="horz" lIns="91440" tIns="45720" rIns="91440" bIns="45720" rtlCol="0" anchor="ctr">
            <a:noAutofit/>
          </a:bodyPr>
          <a:lstStyle/>
          <a:p>
            <a:pPr lvl="1"/>
            <a:r>
              <a:rPr lang="en-US" sz="2000">
                <a:latin typeface="Century Gothic"/>
                <a:ea typeface="Verdana"/>
                <a:cs typeface="Times New Roman"/>
              </a:rPr>
              <a:t>Benefits</a:t>
            </a:r>
          </a:p>
          <a:p>
            <a:pPr lvl="2"/>
            <a:r>
              <a:rPr lang="en-US" sz="2000">
                <a:latin typeface="Century Gothic"/>
                <a:ea typeface="Verdana"/>
                <a:cs typeface="Times New Roman"/>
              </a:rPr>
              <a:t>Divide and Conquer!</a:t>
            </a:r>
          </a:p>
          <a:p>
            <a:pPr lvl="2"/>
            <a:r>
              <a:rPr lang="en-US" sz="2000">
                <a:latin typeface="Century Gothic"/>
                <a:ea typeface="Verdana"/>
                <a:cs typeface="Times New Roman"/>
              </a:rPr>
              <a:t>Experience working in a team</a:t>
            </a:r>
          </a:p>
          <a:p>
            <a:pPr lvl="2"/>
            <a:r>
              <a:rPr lang="en-US" sz="2000">
                <a:latin typeface="Century Gothic"/>
                <a:ea typeface="Verdana"/>
                <a:cs typeface="Times New Roman"/>
              </a:rPr>
              <a:t>Troubleshooting</a:t>
            </a:r>
          </a:p>
        </p:txBody>
      </p:sp>
      <p:sp>
        <p:nvSpPr>
          <p:cNvPr id="5" name="Content Placeholder 2">
            <a:extLst>
              <a:ext uri="{FF2B5EF4-FFF2-40B4-BE49-F238E27FC236}">
                <a16:creationId xmlns:a16="http://schemas.microsoft.com/office/drawing/2014/main" id="{86CDE60C-6E12-7481-3741-BCA2D230C6AE}"/>
              </a:ext>
            </a:extLst>
          </p:cNvPr>
          <p:cNvSpPr txBox="1">
            <a:spLocks/>
          </p:cNvSpPr>
          <p:nvPr/>
        </p:nvSpPr>
        <p:spPr>
          <a:xfrm>
            <a:off x="6095999" y="2637305"/>
            <a:ext cx="5656002" cy="320258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endParaRPr lang="en-US" sz="2000">
              <a:latin typeface="Century Gothic"/>
              <a:ea typeface="Verdana"/>
              <a:cs typeface="Times New Roman"/>
            </a:endParaRPr>
          </a:p>
          <a:p>
            <a:pPr lvl="1"/>
            <a:endParaRPr lang="en-US" sz="2000">
              <a:latin typeface="Century Gothic"/>
              <a:ea typeface="Verdana"/>
              <a:cs typeface="Times New Roman"/>
            </a:endParaRPr>
          </a:p>
          <a:p>
            <a:pPr lvl="1"/>
            <a:r>
              <a:rPr lang="en-US" sz="2000">
                <a:latin typeface="Century Gothic"/>
                <a:ea typeface="Verdana"/>
                <a:cs typeface="Times New Roman"/>
              </a:rPr>
              <a:t>Struggles</a:t>
            </a:r>
          </a:p>
          <a:p>
            <a:pPr lvl="2"/>
            <a:r>
              <a:rPr lang="en-US" sz="2000">
                <a:latin typeface="Century Gothic"/>
                <a:ea typeface="Verdana"/>
                <a:cs typeface="Times New Roman"/>
              </a:rPr>
              <a:t>Navigating</a:t>
            </a:r>
            <a:r>
              <a:rPr lang="en-US" sz="1800">
                <a:latin typeface="Century Gothic"/>
                <a:ea typeface="Verdana"/>
                <a:cs typeface="Times New Roman"/>
              </a:rPr>
              <a:t> GitHub with multiple users</a:t>
            </a:r>
          </a:p>
          <a:p>
            <a:pPr lvl="2"/>
            <a:r>
              <a:rPr lang="en-US" sz="1800">
                <a:latin typeface="Century Gothic"/>
                <a:ea typeface="Verdana"/>
                <a:cs typeface="Times New Roman"/>
              </a:rPr>
              <a:t>Miscommunication</a:t>
            </a:r>
          </a:p>
          <a:p>
            <a:pPr lvl="2"/>
            <a:r>
              <a:rPr lang="en-US" sz="1800">
                <a:latin typeface="Century Gothic"/>
                <a:ea typeface="Verdana"/>
                <a:cs typeface="Times New Roman"/>
              </a:rPr>
              <a:t>Project Management / Assigning Tasks</a:t>
            </a:r>
          </a:p>
          <a:p>
            <a:pPr lvl="2"/>
            <a:endParaRPr lang="en-US" sz="1800">
              <a:latin typeface="Arial"/>
              <a:ea typeface="Verdana"/>
              <a:cs typeface="Arial"/>
            </a:endParaRPr>
          </a:p>
          <a:p>
            <a:endParaRPr lang="en-US" sz="2000">
              <a:latin typeface="Century Gothic"/>
              <a:ea typeface="Verdana"/>
              <a:cs typeface="Times New Roman"/>
            </a:endParaRPr>
          </a:p>
        </p:txBody>
      </p:sp>
    </p:spTree>
    <p:extLst>
      <p:ext uri="{BB962C8B-B14F-4D97-AF65-F5344CB8AC3E}">
        <p14:creationId xmlns:p14="http://schemas.microsoft.com/office/powerpoint/2010/main" val="428360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5" name="Freeform: Shape 14">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7A9B6B8-2197-42C6-12DA-55511EDCC128}"/>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Thank You!</a:t>
            </a:r>
          </a:p>
        </p:txBody>
      </p:sp>
    </p:spTree>
    <p:extLst>
      <p:ext uri="{BB962C8B-B14F-4D97-AF65-F5344CB8AC3E}">
        <p14:creationId xmlns:p14="http://schemas.microsoft.com/office/powerpoint/2010/main" val="814336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Application>Microsoft Office PowerPoint</Application>
  <PresentationFormat>Widescreen</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Quotable</vt:lpstr>
      <vt:lpstr> PDF Active Reading Assistant Review  Class Presentation and Demo</vt:lpstr>
      <vt:lpstr>Project and Technology Overview</vt:lpstr>
      <vt:lpstr>ARA in Action:</vt:lpstr>
      <vt:lpstr>Translating SRS into SDS</vt:lpstr>
      <vt:lpstr>Testing</vt:lpstr>
      <vt:lpstr>Teamwork – Benefits and Struggles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Nikhar Ramlakhan</dc:creator>
  <cp:revision>1</cp:revision>
  <dcterms:created xsi:type="dcterms:W3CDTF">2024-04-30T02:58:27Z</dcterms:created>
  <dcterms:modified xsi:type="dcterms:W3CDTF">2024-04-30T05:29:37Z</dcterms:modified>
</cp:coreProperties>
</file>