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5208-96F9-4EBB-912C-ED14F5251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C981-20DA-46EC-929D-9CD6D3D3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68DA-79BA-46E4-AFE3-E8548D8C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AC6F-8418-4B9C-AD3D-92CEDFC1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9FA2-5069-42CC-9C21-B8F624C4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E987-E567-4223-BAC0-44154830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3AA73-52A2-405E-86CA-3880D8A8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B495-E5C7-42BF-BE33-A589CBC5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31A6-E409-430E-877B-28000D2B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B6BF-8592-4937-972D-0DC044AF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EAC2E-9710-4851-8742-8937816C6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814E-9582-450C-904A-E9174B14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A483-870C-4702-9180-009DA60E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9482-8814-422E-952C-117CA15E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42F6-A259-4B38-BF9F-9A0FA6E1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2A06-FFA7-44B3-89CB-60E2769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CC4-B480-4F5F-B1FD-F8AC0834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5A1F-21D9-4EF2-9BB1-1325E53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15F2-13CC-481C-838B-3483C04A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F285-7A23-4B6A-8C53-C1449AD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2CD8-3379-421E-A093-A807649F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B5B2-DB19-4E03-AB49-B81CF65C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95B2-EA68-4F9D-B81B-DC53B56D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C74B-4428-4A8C-970B-40B76BAB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FE09-0EF8-4AF6-8DF0-8C0DD3E2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CDF3-D460-4401-A93C-F7FC884B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83A4-7C79-4CA3-AFC9-DE5DA099E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4DCA-BB67-434C-85C6-D30C8B05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2957-CD16-41E9-AE97-E15700C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0CCE8-EF69-4EDE-83AE-D3879036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2E997-8834-41F2-864D-30DFDA7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CD17-1947-41DA-8134-55FF87A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77A5-1D50-41DC-8098-B60AA162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1CC7F-E6AE-44B7-8115-E3CE6F72C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8244D-9166-4681-A6E8-A7968B4D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8A19-C938-4F8C-A34F-6AC0FF55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645C3-CE53-49BA-99E2-D203B047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EEA93-05D1-4A1B-B49D-0A075A0A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64FDF-AED8-4B73-9058-B9B2A5F3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470-16C4-44FB-AC63-3755DCDB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A448F-62D4-4967-9F2F-146C212C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2F962-A0AD-4D09-97B0-CFCF050D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0521D-487A-4CB2-B2CF-902D7CA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2DA4C-3624-43FD-BFAB-34E706F5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F427D-758A-40A1-9358-D45BA62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1C2F-5249-4DAB-B1D1-E1AC80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3971-228A-4A28-90C7-5D33D8AE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3884-572E-4F26-8A3D-C64255D0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4F77-2E19-478A-897E-176CB3059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7851E-31F1-446D-BC1D-A914093A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E9B6B-31CE-4BB2-BF69-228508A8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3510-87AE-4A34-A640-9B737C07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CC0E-5FB4-4179-85F1-3D8AB605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E5B3D-5C0C-4739-847E-2F61BE7B5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80943-E4BB-4F58-AB5C-50030E6B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8DCE-ECD9-4149-A9DF-C74B7F3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53FF7-E9BC-4048-BCE4-26E3849A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3FA7-3F1B-408A-B509-17250797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29859-969F-4A92-8823-A478DC8B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F83C7-A95B-4907-A141-85A4877F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E651-33A5-4A5A-9FCD-0F1C45950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8FD8-14A1-4173-94DB-F0D20C2A7A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ED9B-46CE-4B0C-8486-C535A944C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7838-6371-4609-BB79-C16F5C00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6B19-AE70-4A20-B180-EBE6AB9B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Rectangle 35">
            <a:extLst>
              <a:ext uri="{FF2B5EF4-FFF2-40B4-BE49-F238E27FC236}">
                <a16:creationId xmlns:a16="http://schemas.microsoft.com/office/drawing/2014/main" id="{23A36B3E-2C39-4093-BA7F-F083D17A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1637672"/>
            <a:ext cx="1365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8" name="Rectangle 36">
            <a:extLst>
              <a:ext uri="{FF2B5EF4-FFF2-40B4-BE49-F238E27FC236}">
                <a16:creationId xmlns:a16="http://schemas.microsoft.com/office/drawing/2014/main" id="{3C3BB65C-3097-4424-8582-C4C9FF0AB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1" y="2115509"/>
            <a:ext cx="252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9" name="Rectangle 37">
            <a:extLst>
              <a:ext uri="{FF2B5EF4-FFF2-40B4-BE49-F238E27FC236}">
                <a16:creationId xmlns:a16="http://schemas.microsoft.com/office/drawing/2014/main" id="{CE99E159-C938-4B05-8F04-573CE7AC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1" y="2709234"/>
            <a:ext cx="252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40">
            <a:extLst>
              <a:ext uri="{FF2B5EF4-FFF2-40B4-BE49-F238E27FC236}">
                <a16:creationId xmlns:a16="http://schemas.microsoft.com/office/drawing/2014/main" id="{899A2C30-023B-43AC-A308-35F29E6C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1" y="3015149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41">
            <a:extLst>
              <a:ext uri="{FF2B5EF4-FFF2-40B4-BE49-F238E27FC236}">
                <a16:creationId xmlns:a16="http://schemas.microsoft.com/office/drawing/2014/main" id="{4CF2AB30-B7DE-4145-A08F-2280889C0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3419835"/>
            <a:ext cx="2333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Rectangle 142">
            <a:extLst>
              <a:ext uri="{FF2B5EF4-FFF2-40B4-BE49-F238E27FC236}">
                <a16:creationId xmlns:a16="http://schemas.microsoft.com/office/drawing/2014/main" id="{4C6F153B-6910-40CA-B084-02CB9F3C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4023085"/>
            <a:ext cx="2333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0" name="Rectangle 143">
            <a:extLst>
              <a:ext uri="{FF2B5EF4-FFF2-40B4-BE49-F238E27FC236}">
                <a16:creationId xmlns:a16="http://schemas.microsoft.com/office/drawing/2014/main" id="{B555C8F1-C23B-4528-928A-45692406A1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44548" y="4355091"/>
            <a:ext cx="174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1" name="Rectangle 144">
            <a:extLst>
              <a:ext uri="{FF2B5EF4-FFF2-40B4-BE49-F238E27FC236}">
                <a16:creationId xmlns:a16="http://schemas.microsoft.com/office/drawing/2014/main" id="{D9C58309-37E3-423E-B8B8-CC70833A5DE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8835" y="4272541"/>
            <a:ext cx="146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2" name="Rectangle 145">
            <a:extLst>
              <a:ext uri="{FF2B5EF4-FFF2-40B4-BE49-F238E27FC236}">
                <a16:creationId xmlns:a16="http://schemas.microsoft.com/office/drawing/2014/main" id="{9645EF6D-46B7-47FC-88A6-7C16E7522C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4188404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3" name="Rectangle 146">
            <a:extLst>
              <a:ext uri="{FF2B5EF4-FFF2-40B4-BE49-F238E27FC236}">
                <a16:creationId xmlns:a16="http://schemas.microsoft.com/office/drawing/2014/main" id="{4B8053E0-9B86-4D31-8694-92AF7CE191B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4134429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4" name="Rectangle 147">
            <a:extLst>
              <a:ext uri="{FF2B5EF4-FFF2-40B4-BE49-F238E27FC236}">
                <a16:creationId xmlns:a16="http://schemas.microsoft.com/office/drawing/2014/main" id="{75CF4BE7-A727-47EF-9CF4-88CAE041BF5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4082041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5" name="Rectangle 148">
            <a:extLst>
              <a:ext uri="{FF2B5EF4-FFF2-40B4-BE49-F238E27FC236}">
                <a16:creationId xmlns:a16="http://schemas.microsoft.com/office/drawing/2014/main" id="{DF8AC02C-6AD9-482F-B306-E5DCF5EC47A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3123" y="4023304"/>
            <a:ext cx="117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6" name="Rectangle 149">
            <a:extLst>
              <a:ext uri="{FF2B5EF4-FFF2-40B4-BE49-F238E27FC236}">
                <a16:creationId xmlns:a16="http://schemas.microsoft.com/office/drawing/2014/main" id="{4707988D-2107-4E28-92DD-FE0D7F77CD2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3978854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7" name="Rectangle 150">
            <a:extLst>
              <a:ext uri="{FF2B5EF4-FFF2-40B4-BE49-F238E27FC236}">
                <a16:creationId xmlns:a16="http://schemas.microsoft.com/office/drawing/2014/main" id="{049761AF-AB9D-4BF4-9610-EF6F92D80D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916941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8" name="Rectangle 151">
            <a:extLst>
              <a:ext uri="{FF2B5EF4-FFF2-40B4-BE49-F238E27FC236}">
                <a16:creationId xmlns:a16="http://schemas.microsoft.com/office/drawing/2014/main" id="{7ECF6BD7-74E0-452D-B09F-1A5D49F76BD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3123" y="3858204"/>
            <a:ext cx="117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9" name="Rectangle 152">
            <a:extLst>
              <a:ext uri="{FF2B5EF4-FFF2-40B4-BE49-F238E27FC236}">
                <a16:creationId xmlns:a16="http://schemas.microsoft.com/office/drawing/2014/main" id="{23A075AC-7D83-4C05-939F-A403CC699A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3823279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Rectangle 153">
            <a:extLst>
              <a:ext uri="{FF2B5EF4-FFF2-40B4-BE49-F238E27FC236}">
                <a16:creationId xmlns:a16="http://schemas.microsoft.com/office/drawing/2014/main" id="{325697E4-ABF9-4678-B746-F2D80E002E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8835" y="3766129"/>
            <a:ext cx="146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1" name="Rectangle 154">
            <a:extLst>
              <a:ext uri="{FF2B5EF4-FFF2-40B4-BE49-F238E27FC236}">
                <a16:creationId xmlns:a16="http://schemas.microsoft.com/office/drawing/2014/main" id="{3A5F9399-A394-4162-9C14-4454898FF1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3716916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2" name="Rectangle 155">
            <a:extLst>
              <a:ext uri="{FF2B5EF4-FFF2-40B4-BE49-F238E27FC236}">
                <a16:creationId xmlns:a16="http://schemas.microsoft.com/office/drawing/2014/main" id="{F323EEB5-9B75-4F66-A4F7-13AB0D4CC9C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8835" y="3667704"/>
            <a:ext cx="146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3" name="Rectangle 156">
            <a:extLst>
              <a:ext uri="{FF2B5EF4-FFF2-40B4-BE49-F238E27FC236}">
                <a16:creationId xmlns:a16="http://schemas.microsoft.com/office/drawing/2014/main" id="{D2AA764E-7D86-4E49-9100-EF0C34740C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585154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4" name="Rectangle 157">
            <a:extLst>
              <a:ext uri="{FF2B5EF4-FFF2-40B4-BE49-F238E27FC236}">
                <a16:creationId xmlns:a16="http://schemas.microsoft.com/office/drawing/2014/main" id="{909E8794-50D1-427A-BB3E-6F1DDFDF83E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507366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5" name="Rectangle 158">
            <a:extLst>
              <a:ext uri="{FF2B5EF4-FFF2-40B4-BE49-F238E27FC236}">
                <a16:creationId xmlns:a16="http://schemas.microsoft.com/office/drawing/2014/main" id="{832B661C-DE12-4883-A103-FD09F2D9D18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3454979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6" name="Rectangle 159">
            <a:extLst>
              <a:ext uri="{FF2B5EF4-FFF2-40B4-BE49-F238E27FC236}">
                <a16:creationId xmlns:a16="http://schemas.microsoft.com/office/drawing/2014/main" id="{2792469A-11D9-41ED-A4C5-7F65D101444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3426404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7" name="Rectangle 160">
            <a:extLst>
              <a:ext uri="{FF2B5EF4-FFF2-40B4-BE49-F238E27FC236}">
                <a16:creationId xmlns:a16="http://schemas.microsoft.com/office/drawing/2014/main" id="{91678388-88DD-4669-AAEA-39B8460324D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362904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8" name="Rectangle 161">
            <a:extLst>
              <a:ext uri="{FF2B5EF4-FFF2-40B4-BE49-F238E27FC236}">
                <a16:creationId xmlns:a16="http://schemas.microsoft.com/office/drawing/2014/main" id="{1B79AE18-ED77-4CAA-90D0-246197B1633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3123" y="3304166"/>
            <a:ext cx="117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9" name="Rectangle 162">
            <a:extLst>
              <a:ext uri="{FF2B5EF4-FFF2-40B4-BE49-F238E27FC236}">
                <a16:creationId xmlns:a16="http://schemas.microsoft.com/office/drawing/2014/main" id="{8F5A7062-6229-4470-A8D6-0955A3A29F3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235904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Rectangle 163">
            <a:extLst>
              <a:ext uri="{FF2B5EF4-FFF2-40B4-BE49-F238E27FC236}">
                <a16:creationId xmlns:a16="http://schemas.microsoft.com/office/drawing/2014/main" id="{7255BC24-830C-42EF-AA38-782D534180F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158116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1" name="Rectangle 164">
            <a:extLst>
              <a:ext uri="{FF2B5EF4-FFF2-40B4-BE49-F238E27FC236}">
                <a16:creationId xmlns:a16="http://schemas.microsoft.com/office/drawing/2014/main" id="{946CFB73-55ED-4FCE-99AA-3C69CB48D2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3078741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2" name="Rectangle 165">
            <a:extLst>
              <a:ext uri="{FF2B5EF4-FFF2-40B4-BE49-F238E27FC236}">
                <a16:creationId xmlns:a16="http://schemas.microsoft.com/office/drawing/2014/main" id="{4122A86A-FA91-43AD-8155-82EAE88A37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3024766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3" name="Rectangle 166">
            <a:extLst>
              <a:ext uri="{FF2B5EF4-FFF2-40B4-BE49-F238E27FC236}">
                <a16:creationId xmlns:a16="http://schemas.microsoft.com/office/drawing/2014/main" id="{39492614-127D-49B9-9289-B1BA6D11B2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2986666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4" name="Rectangle 167">
            <a:extLst>
              <a:ext uri="{FF2B5EF4-FFF2-40B4-BE49-F238E27FC236}">
                <a16:creationId xmlns:a16="http://schemas.microsoft.com/office/drawing/2014/main" id="{0855A779-3333-41E2-9930-3B926B87837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2932691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6" name="Rectangle 168">
            <a:extLst>
              <a:ext uri="{FF2B5EF4-FFF2-40B4-BE49-F238E27FC236}">
                <a16:creationId xmlns:a16="http://schemas.microsoft.com/office/drawing/2014/main" id="{4B2F7D24-1D90-415B-A101-8CE67A2BDC8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4073" y="2854904"/>
            <a:ext cx="155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69">
            <a:extLst>
              <a:ext uri="{FF2B5EF4-FFF2-40B4-BE49-F238E27FC236}">
                <a16:creationId xmlns:a16="http://schemas.microsoft.com/office/drawing/2014/main" id="{89E76C5A-CA08-4B88-AA69-51223E3EC8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7885" y="2800929"/>
            <a:ext cx="106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70">
            <a:extLst>
              <a:ext uri="{FF2B5EF4-FFF2-40B4-BE49-F238E27FC236}">
                <a16:creationId xmlns:a16="http://schemas.microsoft.com/office/drawing/2014/main" id="{08EA7F71-C952-4C9E-9808-23346ED514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3123" y="2756479"/>
            <a:ext cx="117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71">
            <a:extLst>
              <a:ext uri="{FF2B5EF4-FFF2-40B4-BE49-F238E27FC236}">
                <a16:creationId xmlns:a16="http://schemas.microsoft.com/office/drawing/2014/main" id="{3DCFEB26-7AA2-4B18-AF24-E9F2B8CBA87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8835" y="2694566"/>
            <a:ext cx="146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72">
            <a:extLst>
              <a:ext uri="{FF2B5EF4-FFF2-40B4-BE49-F238E27FC236}">
                <a16:creationId xmlns:a16="http://schemas.microsoft.com/office/drawing/2014/main" id="{979E1836-E1C5-4567-94CE-86FE59C517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8835" y="2616779"/>
            <a:ext cx="146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73">
            <a:extLst>
              <a:ext uri="{FF2B5EF4-FFF2-40B4-BE49-F238E27FC236}">
                <a16:creationId xmlns:a16="http://schemas.microsoft.com/office/drawing/2014/main" id="{71EAEEC6-8C26-4425-B2B1-376AD2B5A0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3123" y="2553279"/>
            <a:ext cx="117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4">
            <a:extLst>
              <a:ext uri="{FF2B5EF4-FFF2-40B4-BE49-F238E27FC236}">
                <a16:creationId xmlns:a16="http://schemas.microsoft.com/office/drawing/2014/main" id="{7A58D905-EDAA-435E-AB29-2158AAAE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5638800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5">
            <a:extLst>
              <a:ext uri="{FF2B5EF4-FFF2-40B4-BE49-F238E27FC236}">
                <a16:creationId xmlns:a16="http://schemas.microsoft.com/office/drawing/2014/main" id="{249E98B9-5555-4DB8-B659-43FFC736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1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6">
            <a:extLst>
              <a:ext uri="{FF2B5EF4-FFF2-40B4-BE49-F238E27FC236}">
                <a16:creationId xmlns:a16="http://schemas.microsoft.com/office/drawing/2014/main" id="{C8130AB3-0A8D-4F8A-8845-A95B824E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7">
            <a:extLst>
              <a:ext uri="{FF2B5EF4-FFF2-40B4-BE49-F238E27FC236}">
                <a16:creationId xmlns:a16="http://schemas.microsoft.com/office/drawing/2014/main" id="{37FC13DA-5E69-447B-AD2A-43EB4C7A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8">
            <a:extLst>
              <a:ext uri="{FF2B5EF4-FFF2-40B4-BE49-F238E27FC236}">
                <a16:creationId xmlns:a16="http://schemas.microsoft.com/office/drawing/2014/main" id="{586F7E73-A85D-41F8-AFBC-73F6AD7E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29">
            <a:extLst>
              <a:ext uri="{FF2B5EF4-FFF2-40B4-BE49-F238E27FC236}">
                <a16:creationId xmlns:a16="http://schemas.microsoft.com/office/drawing/2014/main" id="{01470767-DE95-44B2-8A32-09FF2A10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39">
            <a:extLst>
              <a:ext uri="{FF2B5EF4-FFF2-40B4-BE49-F238E27FC236}">
                <a16:creationId xmlns:a16="http://schemas.microsoft.com/office/drawing/2014/main" id="{7852FA2A-3890-42F4-87C1-1C1A0F28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1" y="4292029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40">
            <a:extLst>
              <a:ext uri="{FF2B5EF4-FFF2-40B4-BE49-F238E27FC236}">
                <a16:creationId xmlns:a16="http://schemas.microsoft.com/office/drawing/2014/main" id="{504319E5-F94F-48ED-A76D-6AE7F2AF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4742434"/>
            <a:ext cx="2333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1">
            <a:extLst>
              <a:ext uri="{FF2B5EF4-FFF2-40B4-BE49-F238E27FC236}">
                <a16:creationId xmlns:a16="http://schemas.microsoft.com/office/drawing/2014/main" id="{16C41F3F-00F5-4A79-A1DB-B326C3ACB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5373116"/>
            <a:ext cx="2333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1.9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58">
            <a:extLst>
              <a:ext uri="{FF2B5EF4-FFF2-40B4-BE49-F238E27FC236}">
                <a16:creationId xmlns:a16="http://schemas.microsoft.com/office/drawing/2014/main" id="{5296A981-B48C-473C-93AB-8243E9E5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179" y="5638800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59">
            <a:extLst>
              <a:ext uri="{FF2B5EF4-FFF2-40B4-BE49-F238E27FC236}">
                <a16:creationId xmlns:a16="http://schemas.microsoft.com/office/drawing/2014/main" id="{0A789AD2-A3C3-4772-A085-E4C62FEB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592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60">
            <a:extLst>
              <a:ext uri="{FF2B5EF4-FFF2-40B4-BE49-F238E27FC236}">
                <a16:creationId xmlns:a16="http://schemas.microsoft.com/office/drawing/2014/main" id="{884C8CD4-D311-4EEE-A4B7-72C05D88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167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61">
            <a:extLst>
              <a:ext uri="{FF2B5EF4-FFF2-40B4-BE49-F238E27FC236}">
                <a16:creationId xmlns:a16="http://schemas.microsoft.com/office/drawing/2014/main" id="{50356D4A-D74C-401B-ACC6-2B3D0DD0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742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262">
            <a:extLst>
              <a:ext uri="{FF2B5EF4-FFF2-40B4-BE49-F238E27FC236}">
                <a16:creationId xmlns:a16="http://schemas.microsoft.com/office/drawing/2014/main" id="{89D3F1EA-E0C7-442A-BFD1-CBC98890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729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263">
            <a:extLst>
              <a:ext uri="{FF2B5EF4-FFF2-40B4-BE49-F238E27FC236}">
                <a16:creationId xmlns:a16="http://schemas.microsoft.com/office/drawing/2014/main" id="{5DBF684F-706C-4A8E-B8AA-5C830D37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304" y="5638800"/>
            <a:ext cx="1952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7" name="Line 38">
            <a:extLst>
              <a:ext uri="{FF2B5EF4-FFF2-40B4-BE49-F238E27FC236}">
                <a16:creationId xmlns:a16="http://schemas.microsoft.com/office/drawing/2014/main" id="{383151B9-8C26-4A76-ADFC-89BFBDC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7570" y="3359728"/>
            <a:ext cx="165100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39">
            <a:extLst>
              <a:ext uri="{FF2B5EF4-FFF2-40B4-BE49-F238E27FC236}">
                <a16:creationId xmlns:a16="http://schemas.microsoft.com/office/drawing/2014/main" id="{A56FDA49-9BEE-45BE-A117-62717CFF7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7570" y="2250065"/>
            <a:ext cx="165100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40">
            <a:extLst>
              <a:ext uri="{FF2B5EF4-FFF2-40B4-BE49-F238E27FC236}">
                <a16:creationId xmlns:a16="http://schemas.microsoft.com/office/drawing/2014/main" id="{ED6B2BDA-7897-4AB0-BB9A-AF1B263E1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7570" y="2250065"/>
            <a:ext cx="0" cy="1109663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41">
            <a:extLst>
              <a:ext uri="{FF2B5EF4-FFF2-40B4-BE49-F238E27FC236}">
                <a16:creationId xmlns:a16="http://schemas.microsoft.com/office/drawing/2014/main" id="{16378FF2-E1B6-4599-AED2-A3B095ADD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670" y="2250065"/>
            <a:ext cx="0" cy="1109663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1" name="Picture 42">
            <a:extLst>
              <a:ext uri="{FF2B5EF4-FFF2-40B4-BE49-F238E27FC236}">
                <a16:creationId xmlns:a16="http://schemas.microsoft.com/office/drawing/2014/main" id="{3DB0D6E5-C7D0-4483-888C-04642C53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70" y="2250065"/>
            <a:ext cx="1651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" name="Line 43">
            <a:extLst>
              <a:ext uri="{FF2B5EF4-FFF2-40B4-BE49-F238E27FC236}">
                <a16:creationId xmlns:a16="http://schemas.microsoft.com/office/drawing/2014/main" id="{700831C5-5559-450F-987C-DD692725E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670" y="2250065"/>
            <a:ext cx="0" cy="1109663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44">
            <a:extLst>
              <a:ext uri="{FF2B5EF4-FFF2-40B4-BE49-F238E27FC236}">
                <a16:creationId xmlns:a16="http://schemas.microsoft.com/office/drawing/2014/main" id="{D6C48945-CE07-49D2-8822-667A11ED0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1558" y="3359728"/>
            <a:ext cx="11113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Line 45">
            <a:extLst>
              <a:ext uri="{FF2B5EF4-FFF2-40B4-BE49-F238E27FC236}">
                <a16:creationId xmlns:a16="http://schemas.microsoft.com/office/drawing/2014/main" id="{2B2CB9D6-0FE3-4689-946A-A967A04C00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1558" y="3083503"/>
            <a:ext cx="11113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46">
            <a:extLst>
              <a:ext uri="{FF2B5EF4-FFF2-40B4-BE49-F238E27FC236}">
                <a16:creationId xmlns:a16="http://schemas.microsoft.com/office/drawing/2014/main" id="{FB1CAADF-0B9B-4645-BBC4-8DB404E0C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1558" y="2805690"/>
            <a:ext cx="11113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47">
            <a:extLst>
              <a:ext uri="{FF2B5EF4-FFF2-40B4-BE49-F238E27FC236}">
                <a16:creationId xmlns:a16="http://schemas.microsoft.com/office/drawing/2014/main" id="{9BAD4157-AC74-4E9D-99FE-D0E56FEAE6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1558" y="2527878"/>
            <a:ext cx="11113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Line 48">
            <a:extLst>
              <a:ext uri="{FF2B5EF4-FFF2-40B4-BE49-F238E27FC236}">
                <a16:creationId xmlns:a16="http://schemas.microsoft.com/office/drawing/2014/main" id="{E056ADDA-98B3-4813-BDE4-456AB6629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1558" y="2250065"/>
            <a:ext cx="11113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Rectangle 49">
            <a:extLst>
              <a:ext uri="{FF2B5EF4-FFF2-40B4-BE49-F238E27FC236}">
                <a16:creationId xmlns:a16="http://schemas.microsoft.com/office/drawing/2014/main" id="{BB4D0F54-2E00-42B7-AB79-8287DBB9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08" y="3291465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Rectangle 50">
            <a:extLst>
              <a:ext uri="{FF2B5EF4-FFF2-40B4-BE49-F238E27FC236}">
                <a16:creationId xmlns:a16="http://schemas.microsoft.com/office/drawing/2014/main" id="{8159BADA-7441-4D37-899B-1A69B47C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08" y="3018415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Rectangle 51">
            <a:extLst>
              <a:ext uri="{FF2B5EF4-FFF2-40B4-BE49-F238E27FC236}">
                <a16:creationId xmlns:a16="http://schemas.microsoft.com/office/drawing/2014/main" id="{5B9E9BE6-6974-423C-A640-F0EFAF9B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08" y="2737428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1" name="Rectangle 52">
            <a:extLst>
              <a:ext uri="{FF2B5EF4-FFF2-40B4-BE49-F238E27FC236}">
                <a16:creationId xmlns:a16="http://schemas.microsoft.com/office/drawing/2014/main" id="{DE516635-ECC6-42B7-BC40-BBF8F6F2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08" y="2464378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2" name="Rectangle 53">
            <a:extLst>
              <a:ext uri="{FF2B5EF4-FFF2-40B4-BE49-F238E27FC236}">
                <a16:creationId xmlns:a16="http://schemas.microsoft.com/office/drawing/2014/main" id="{7E953C3A-9EAF-4C6C-A881-A45A9141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08" y="2181803"/>
            <a:ext cx="1270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3" name="Line 73">
            <a:extLst>
              <a:ext uri="{FF2B5EF4-FFF2-40B4-BE49-F238E27FC236}">
                <a16:creationId xmlns:a16="http://schemas.microsoft.com/office/drawing/2014/main" id="{BF79D4AB-90BB-4B76-A064-828743535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7570" y="2250065"/>
            <a:ext cx="165100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Line 74">
            <a:extLst>
              <a:ext uri="{FF2B5EF4-FFF2-40B4-BE49-F238E27FC236}">
                <a16:creationId xmlns:a16="http://schemas.microsoft.com/office/drawing/2014/main" id="{37139E28-6EE9-4881-BD57-B3A9BC586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7570" y="3359728"/>
            <a:ext cx="165100" cy="0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Line 75">
            <a:extLst>
              <a:ext uri="{FF2B5EF4-FFF2-40B4-BE49-F238E27FC236}">
                <a16:creationId xmlns:a16="http://schemas.microsoft.com/office/drawing/2014/main" id="{9B38869B-5FD0-4120-9A12-13A66B1CE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7570" y="2250065"/>
            <a:ext cx="0" cy="1109663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Line 76">
            <a:extLst>
              <a:ext uri="{FF2B5EF4-FFF2-40B4-BE49-F238E27FC236}">
                <a16:creationId xmlns:a16="http://schemas.microsoft.com/office/drawing/2014/main" id="{7EDA61BD-BCDE-478C-B4DB-967C2A40D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670" y="2250065"/>
            <a:ext cx="0" cy="1109663"/>
          </a:xfrm>
          <a:prstGeom prst="line">
            <a:avLst/>
          </a:prstGeom>
          <a:noFill/>
          <a:ln w="7938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A01304-B78A-49A5-B1F6-3CCDAF00321F}"/>
              </a:ext>
            </a:extLst>
          </p:cNvPr>
          <p:cNvSpPr txBox="1"/>
          <p:nvPr/>
        </p:nvSpPr>
        <p:spPr>
          <a:xfrm>
            <a:off x="7091499" y="1778726"/>
            <a:ext cx="900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Biomass </a:t>
            </a:r>
          </a:p>
          <a:p>
            <a:r>
              <a:rPr lang="da-DK" sz="1200" dirty="0"/>
              <a:t>(g WW m</a:t>
            </a:r>
            <a:r>
              <a:rPr lang="da-DK" sz="1200" baseline="30000" dirty="0"/>
              <a:t>-2</a:t>
            </a:r>
            <a:r>
              <a:rPr lang="da-DK" sz="1200" dirty="0"/>
              <a:t>)</a:t>
            </a:r>
            <a:endParaRPr lang="en-US" sz="1200" dirty="0"/>
          </a:p>
        </p:txBody>
      </p:sp>
      <p:sp>
        <p:nvSpPr>
          <p:cNvPr id="304" name="Rectangle 230">
            <a:extLst>
              <a:ext uri="{FF2B5EF4-FFF2-40B4-BE49-F238E27FC236}">
                <a16:creationId xmlns:a16="http://schemas.microsoft.com/office/drawing/2014/main" id="{79B762D7-E927-4FE4-A9C1-6D05E2EC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082" y="5861184"/>
            <a:ext cx="27315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Max. zooplankton prod. (g WW m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y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9B7D5D-59EE-4CE7-8A60-970023B25FAA}"/>
              </a:ext>
            </a:extLst>
          </p:cNvPr>
          <p:cNvGrpSpPr/>
          <p:nvPr/>
        </p:nvGrpSpPr>
        <p:grpSpPr>
          <a:xfrm>
            <a:off x="5352083" y="2994623"/>
            <a:ext cx="1672010" cy="1193782"/>
            <a:chOff x="8864771" y="1813504"/>
            <a:chExt cx="2028825" cy="1371600"/>
          </a:xfrm>
        </p:grpSpPr>
        <p:sp>
          <p:nvSpPr>
            <p:cNvPr id="226" name="Rectangle 174">
              <a:extLst>
                <a:ext uri="{FF2B5EF4-FFF2-40B4-BE49-F238E27FC236}">
                  <a16:creationId xmlns:a16="http://schemas.microsoft.com/office/drawing/2014/main" id="{CC7C3D18-D1D0-40AB-B9A5-BB72E686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4771" y="1813504"/>
              <a:ext cx="2028825" cy="137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7" name="Picture 175">
              <a:extLst>
                <a:ext uri="{FF2B5EF4-FFF2-40B4-BE49-F238E27FC236}">
                  <a16:creationId xmlns:a16="http://schemas.microsoft.com/office/drawing/2014/main" id="{9CDDAB25-578B-4448-9291-01337434F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4771" y="1813504"/>
              <a:ext cx="2028825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Line 176">
              <a:extLst>
                <a:ext uri="{FF2B5EF4-FFF2-40B4-BE49-F238E27FC236}">
                  <a16:creationId xmlns:a16="http://schemas.microsoft.com/office/drawing/2014/main" id="{B9167931-E1D9-4C0E-A23D-86B82C318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4771" y="3185104"/>
              <a:ext cx="20288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77">
              <a:extLst>
                <a:ext uri="{FF2B5EF4-FFF2-40B4-BE49-F238E27FC236}">
                  <a16:creationId xmlns:a16="http://schemas.microsoft.com/office/drawing/2014/main" id="{D6D385C6-27E0-4823-822B-94ED49F7F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4771" y="1813504"/>
              <a:ext cx="20288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178">
              <a:extLst>
                <a:ext uri="{FF2B5EF4-FFF2-40B4-BE49-F238E27FC236}">
                  <a16:creationId xmlns:a16="http://schemas.microsoft.com/office/drawing/2014/main" id="{5A01C4D0-9B99-4D77-A139-A352219A3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4633" y="316446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179">
              <a:extLst>
                <a:ext uri="{FF2B5EF4-FFF2-40B4-BE49-F238E27FC236}">
                  <a16:creationId xmlns:a16="http://schemas.microsoft.com/office/drawing/2014/main" id="{6272C5CB-BB23-4326-825D-05692032A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72771" y="316446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180">
              <a:extLst>
                <a:ext uri="{FF2B5EF4-FFF2-40B4-BE49-F238E27FC236}">
                  <a16:creationId xmlns:a16="http://schemas.microsoft.com/office/drawing/2014/main" id="{058DEAF9-CD1E-416A-BBCE-80AEF7F95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0908" y="316446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181">
              <a:extLst>
                <a:ext uri="{FF2B5EF4-FFF2-40B4-BE49-F238E27FC236}">
                  <a16:creationId xmlns:a16="http://schemas.microsoft.com/office/drawing/2014/main" id="{6F855665-DD84-4C7A-9AAC-93E3E1817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49046" y="316446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182">
              <a:extLst>
                <a:ext uri="{FF2B5EF4-FFF2-40B4-BE49-F238E27FC236}">
                  <a16:creationId xmlns:a16="http://schemas.microsoft.com/office/drawing/2014/main" id="{0A45B0BF-5D59-4133-80AA-93DE57E03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7183" y="316446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183">
              <a:extLst>
                <a:ext uri="{FF2B5EF4-FFF2-40B4-BE49-F238E27FC236}">
                  <a16:creationId xmlns:a16="http://schemas.microsoft.com/office/drawing/2014/main" id="{9713D1FF-D4F2-4B95-9346-65FC0B9AC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5321" y="316446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184">
              <a:extLst>
                <a:ext uri="{FF2B5EF4-FFF2-40B4-BE49-F238E27FC236}">
                  <a16:creationId xmlns:a16="http://schemas.microsoft.com/office/drawing/2014/main" id="{B353508E-52AC-4CDD-9DC3-3A1418802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4633" y="181350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85">
              <a:extLst>
                <a:ext uri="{FF2B5EF4-FFF2-40B4-BE49-F238E27FC236}">
                  <a16:creationId xmlns:a16="http://schemas.microsoft.com/office/drawing/2014/main" id="{6548FA7B-47AA-4DEB-A80A-A64682F4F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771" y="181350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86">
              <a:extLst>
                <a:ext uri="{FF2B5EF4-FFF2-40B4-BE49-F238E27FC236}">
                  <a16:creationId xmlns:a16="http://schemas.microsoft.com/office/drawing/2014/main" id="{DA89865D-44A9-422A-9A5B-9B1D63CC0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0908" y="181350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187">
              <a:extLst>
                <a:ext uri="{FF2B5EF4-FFF2-40B4-BE49-F238E27FC236}">
                  <a16:creationId xmlns:a16="http://schemas.microsoft.com/office/drawing/2014/main" id="{79B465F1-9091-4E41-8012-2EAF6AE3B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9046" y="181350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88">
              <a:extLst>
                <a:ext uri="{FF2B5EF4-FFF2-40B4-BE49-F238E27FC236}">
                  <a16:creationId xmlns:a16="http://schemas.microsoft.com/office/drawing/2014/main" id="{B3CF0B0A-D6CB-415B-A5FD-47EB0774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183" y="181350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89">
              <a:extLst>
                <a:ext uri="{FF2B5EF4-FFF2-40B4-BE49-F238E27FC236}">
                  <a16:creationId xmlns:a16="http://schemas.microsoft.com/office/drawing/2014/main" id="{3772AC34-C8CF-486D-8121-7F51DEA67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5321" y="181350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96">
              <a:extLst>
                <a:ext uri="{FF2B5EF4-FFF2-40B4-BE49-F238E27FC236}">
                  <a16:creationId xmlns:a16="http://schemas.microsoft.com/office/drawing/2014/main" id="{37AEF690-E5EC-45AA-8698-58B57658B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4771" y="1813504"/>
              <a:ext cx="0" cy="1371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97">
              <a:extLst>
                <a:ext uri="{FF2B5EF4-FFF2-40B4-BE49-F238E27FC236}">
                  <a16:creationId xmlns:a16="http://schemas.microsoft.com/office/drawing/2014/main" id="{8E3896AF-39C5-4051-AA69-394F69D67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3596" y="1813504"/>
              <a:ext cx="0" cy="1371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98">
              <a:extLst>
                <a:ext uri="{FF2B5EF4-FFF2-40B4-BE49-F238E27FC236}">
                  <a16:creationId xmlns:a16="http://schemas.microsoft.com/office/drawing/2014/main" id="{B4AE2C06-CFE0-44FF-A1C0-1398F9E4B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4771" y="1881766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99">
              <a:extLst>
                <a:ext uri="{FF2B5EF4-FFF2-40B4-BE49-F238E27FC236}">
                  <a16:creationId xmlns:a16="http://schemas.microsoft.com/office/drawing/2014/main" id="{284A9741-3351-466D-ADD7-2CA1C0DC5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4771" y="2431041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00">
              <a:extLst>
                <a:ext uri="{FF2B5EF4-FFF2-40B4-BE49-F238E27FC236}">
                  <a16:creationId xmlns:a16="http://schemas.microsoft.com/office/drawing/2014/main" id="{F9C889EE-272B-40FC-853C-3C17220A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4771" y="3116841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01">
              <a:extLst>
                <a:ext uri="{FF2B5EF4-FFF2-40B4-BE49-F238E27FC236}">
                  <a16:creationId xmlns:a16="http://schemas.microsoft.com/office/drawing/2014/main" id="{2EE4F88F-2B3E-4BC0-BA00-401E26BCD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74546" y="1881766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02">
              <a:extLst>
                <a:ext uri="{FF2B5EF4-FFF2-40B4-BE49-F238E27FC236}">
                  <a16:creationId xmlns:a16="http://schemas.microsoft.com/office/drawing/2014/main" id="{F316B458-B13C-4FD2-998E-1314E8EE8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74546" y="2431041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03">
              <a:extLst>
                <a:ext uri="{FF2B5EF4-FFF2-40B4-BE49-F238E27FC236}">
                  <a16:creationId xmlns:a16="http://schemas.microsoft.com/office/drawing/2014/main" id="{2EED0AC6-8DB1-4E7A-A284-FEEBF2F14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74546" y="3116841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CD3A74D-7B39-4E21-ADF8-1E319DE51E30}"/>
              </a:ext>
            </a:extLst>
          </p:cNvPr>
          <p:cNvGrpSpPr/>
          <p:nvPr/>
        </p:nvGrpSpPr>
        <p:grpSpPr>
          <a:xfrm>
            <a:off x="5360815" y="1729870"/>
            <a:ext cx="1663278" cy="1174444"/>
            <a:chOff x="6694489" y="746126"/>
            <a:chExt cx="2028825" cy="1362076"/>
          </a:xfrm>
        </p:grpSpPr>
        <p:sp>
          <p:nvSpPr>
            <p:cNvPr id="252" name="Rectangle 77">
              <a:extLst>
                <a:ext uri="{FF2B5EF4-FFF2-40B4-BE49-F238E27FC236}">
                  <a16:creationId xmlns:a16="http://schemas.microsoft.com/office/drawing/2014/main" id="{D8D511A6-E08B-4D3E-857C-BCA132E4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89" y="746126"/>
              <a:ext cx="2028825" cy="136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53" name="Picture 78">
              <a:extLst>
                <a:ext uri="{FF2B5EF4-FFF2-40B4-BE49-F238E27FC236}">
                  <a16:creationId xmlns:a16="http://schemas.microsoft.com/office/drawing/2014/main" id="{D0F89B4C-5311-40CC-B8C5-AD8F6CA70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4489" y="746126"/>
              <a:ext cx="2028825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Line 79">
              <a:extLst>
                <a:ext uri="{FF2B5EF4-FFF2-40B4-BE49-F238E27FC236}">
                  <a16:creationId xmlns:a16="http://schemas.microsoft.com/office/drawing/2014/main" id="{B50FDDE8-7477-47CA-BB5F-82E929F2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9" y="2108201"/>
              <a:ext cx="20288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80">
              <a:extLst>
                <a:ext uri="{FF2B5EF4-FFF2-40B4-BE49-F238E27FC236}">
                  <a16:creationId xmlns:a16="http://schemas.microsoft.com/office/drawing/2014/main" id="{6849A2AF-AB8B-49DB-921F-02F7C9767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9" y="746126"/>
              <a:ext cx="20288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17A2ECFF-DA7B-4C69-B213-40A24C03A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4351" y="208756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82">
              <a:extLst>
                <a:ext uri="{FF2B5EF4-FFF2-40B4-BE49-F238E27FC236}">
                  <a16:creationId xmlns:a16="http://schemas.microsoft.com/office/drawing/2014/main" id="{64B92FC2-84B6-47E7-A743-339530D2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2489" y="208756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83">
              <a:extLst>
                <a:ext uri="{FF2B5EF4-FFF2-40B4-BE49-F238E27FC236}">
                  <a16:creationId xmlns:a16="http://schemas.microsoft.com/office/drawing/2014/main" id="{76410024-66A9-44D8-B9C5-8FB7FC6A3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626" y="208756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84">
              <a:extLst>
                <a:ext uri="{FF2B5EF4-FFF2-40B4-BE49-F238E27FC236}">
                  <a16:creationId xmlns:a16="http://schemas.microsoft.com/office/drawing/2014/main" id="{31A0BC09-1E89-4825-B263-679D5D706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8764" y="208756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85">
              <a:extLst>
                <a:ext uri="{FF2B5EF4-FFF2-40B4-BE49-F238E27FC236}">
                  <a16:creationId xmlns:a16="http://schemas.microsoft.com/office/drawing/2014/main" id="{9C65151C-746B-4407-B09E-F427E0C15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6901" y="208756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86">
              <a:extLst>
                <a:ext uri="{FF2B5EF4-FFF2-40B4-BE49-F238E27FC236}">
                  <a16:creationId xmlns:a16="http://schemas.microsoft.com/office/drawing/2014/main" id="{12D63281-6F8E-4856-9D7A-C04CAA5C6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5039" y="2087564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87">
              <a:extLst>
                <a:ext uri="{FF2B5EF4-FFF2-40B4-BE49-F238E27FC236}">
                  <a16:creationId xmlns:a16="http://schemas.microsoft.com/office/drawing/2014/main" id="{D1712AA2-17C4-4412-9D2B-4599D0F20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4351" y="74612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88">
              <a:extLst>
                <a:ext uri="{FF2B5EF4-FFF2-40B4-BE49-F238E27FC236}">
                  <a16:creationId xmlns:a16="http://schemas.microsoft.com/office/drawing/2014/main" id="{7C5AD597-ED48-4BF7-B10C-3F9DB0D62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2489" y="74612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89">
              <a:extLst>
                <a:ext uri="{FF2B5EF4-FFF2-40B4-BE49-F238E27FC236}">
                  <a16:creationId xmlns:a16="http://schemas.microsoft.com/office/drawing/2014/main" id="{179D6CE7-BEDC-414C-B4A3-20327FB36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626" y="74612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90">
              <a:extLst>
                <a:ext uri="{FF2B5EF4-FFF2-40B4-BE49-F238E27FC236}">
                  <a16:creationId xmlns:a16="http://schemas.microsoft.com/office/drawing/2014/main" id="{59BECBCF-5662-4EAF-B5D3-C1BEA817E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8764" y="74612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91">
              <a:extLst>
                <a:ext uri="{FF2B5EF4-FFF2-40B4-BE49-F238E27FC236}">
                  <a16:creationId xmlns:a16="http://schemas.microsoft.com/office/drawing/2014/main" id="{4465D96C-A40F-4C41-9FC3-84EDB9CED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6901" y="74612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92">
              <a:extLst>
                <a:ext uri="{FF2B5EF4-FFF2-40B4-BE49-F238E27FC236}">
                  <a16:creationId xmlns:a16="http://schemas.microsoft.com/office/drawing/2014/main" id="{6E96B488-8F85-49DA-B6DF-3F9E36FEB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5039" y="74612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99">
              <a:extLst>
                <a:ext uri="{FF2B5EF4-FFF2-40B4-BE49-F238E27FC236}">
                  <a16:creationId xmlns:a16="http://schemas.microsoft.com/office/drawing/2014/main" id="{A16E992A-4ADB-4676-B08C-DC07F0C5E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9" y="746126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100">
              <a:extLst>
                <a:ext uri="{FF2B5EF4-FFF2-40B4-BE49-F238E27FC236}">
                  <a16:creationId xmlns:a16="http://schemas.microsoft.com/office/drawing/2014/main" id="{91D10D3D-261D-4BFD-B84E-35319E177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3314" y="746126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101">
              <a:extLst>
                <a:ext uri="{FF2B5EF4-FFF2-40B4-BE49-F238E27FC236}">
                  <a16:creationId xmlns:a16="http://schemas.microsoft.com/office/drawing/2014/main" id="{04688AD3-A7E8-4998-A7FA-1018C94E0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9" y="814389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102">
              <a:extLst>
                <a:ext uri="{FF2B5EF4-FFF2-40B4-BE49-F238E27FC236}">
                  <a16:creationId xmlns:a16="http://schemas.microsoft.com/office/drawing/2014/main" id="{DA938B04-A8D1-461E-8608-8A6A7B59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9" y="1358901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103">
              <a:extLst>
                <a:ext uri="{FF2B5EF4-FFF2-40B4-BE49-F238E27FC236}">
                  <a16:creationId xmlns:a16="http://schemas.microsoft.com/office/drawing/2014/main" id="{57ADDD65-68FE-49A0-959B-2A4473D70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9" y="2039939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104">
              <a:extLst>
                <a:ext uri="{FF2B5EF4-FFF2-40B4-BE49-F238E27FC236}">
                  <a16:creationId xmlns:a16="http://schemas.microsoft.com/office/drawing/2014/main" id="{165B5104-FE39-467B-92FA-43C10884F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4264" y="814389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105">
              <a:extLst>
                <a:ext uri="{FF2B5EF4-FFF2-40B4-BE49-F238E27FC236}">
                  <a16:creationId xmlns:a16="http://schemas.microsoft.com/office/drawing/2014/main" id="{C27E7472-4295-4A46-9723-FCFA28B90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4264" y="1358901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106">
              <a:extLst>
                <a:ext uri="{FF2B5EF4-FFF2-40B4-BE49-F238E27FC236}">
                  <a16:creationId xmlns:a16="http://schemas.microsoft.com/office/drawing/2014/main" id="{BC180DC5-9BF0-4C13-8DC5-41B6E31CF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4264" y="2039939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BC72DCA-D699-4F95-A34D-336ED12666EB}"/>
              </a:ext>
            </a:extLst>
          </p:cNvPr>
          <p:cNvGrpSpPr/>
          <p:nvPr/>
        </p:nvGrpSpPr>
        <p:grpSpPr>
          <a:xfrm>
            <a:off x="5352049" y="4303201"/>
            <a:ext cx="1682750" cy="1196600"/>
            <a:chOff x="6694488" y="4537076"/>
            <a:chExt cx="2028825" cy="1362075"/>
          </a:xfrm>
        </p:grpSpPr>
        <p:sp>
          <p:nvSpPr>
            <p:cNvPr id="305" name="Rectangle 242">
              <a:extLst>
                <a:ext uri="{FF2B5EF4-FFF2-40B4-BE49-F238E27FC236}">
                  <a16:creationId xmlns:a16="http://schemas.microsoft.com/office/drawing/2014/main" id="{1DB0E619-0E1D-4BD8-8BDA-4C30C087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88" y="4537076"/>
              <a:ext cx="2028825" cy="136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6" name="Picture 243">
              <a:extLst>
                <a:ext uri="{FF2B5EF4-FFF2-40B4-BE49-F238E27FC236}">
                  <a16:creationId xmlns:a16="http://schemas.microsoft.com/office/drawing/2014/main" id="{03B2307F-4DF6-4CB4-9FA4-642F7C22A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4488" y="4537076"/>
              <a:ext cx="2028825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" name="Line 244">
              <a:extLst>
                <a:ext uri="{FF2B5EF4-FFF2-40B4-BE49-F238E27FC236}">
                  <a16:creationId xmlns:a16="http://schemas.microsoft.com/office/drawing/2014/main" id="{B9840305-33B8-487D-8F1F-5582B5B68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5899151"/>
              <a:ext cx="20288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245">
              <a:extLst>
                <a:ext uri="{FF2B5EF4-FFF2-40B4-BE49-F238E27FC236}">
                  <a16:creationId xmlns:a16="http://schemas.microsoft.com/office/drawing/2014/main" id="{8E4AED1E-2F00-49CF-BABD-08C4193D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4537076"/>
              <a:ext cx="20288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246">
              <a:extLst>
                <a:ext uri="{FF2B5EF4-FFF2-40B4-BE49-F238E27FC236}">
                  <a16:creationId xmlns:a16="http://schemas.microsoft.com/office/drawing/2014/main" id="{C1E54309-341A-4B45-A2CF-4ECDBD16C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4351" y="587851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247">
              <a:extLst>
                <a:ext uri="{FF2B5EF4-FFF2-40B4-BE49-F238E27FC236}">
                  <a16:creationId xmlns:a16="http://schemas.microsoft.com/office/drawing/2014/main" id="{0C7F04A4-240B-4040-B74C-F0FD65A86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2488" y="587851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248">
              <a:extLst>
                <a:ext uri="{FF2B5EF4-FFF2-40B4-BE49-F238E27FC236}">
                  <a16:creationId xmlns:a16="http://schemas.microsoft.com/office/drawing/2014/main" id="{E1156405-9EFE-4C81-882A-1E9F64B92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0626" y="587851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249">
              <a:extLst>
                <a:ext uri="{FF2B5EF4-FFF2-40B4-BE49-F238E27FC236}">
                  <a16:creationId xmlns:a16="http://schemas.microsoft.com/office/drawing/2014/main" id="{6208AC21-5F92-4108-B218-45E154452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8763" y="587851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250">
              <a:extLst>
                <a:ext uri="{FF2B5EF4-FFF2-40B4-BE49-F238E27FC236}">
                  <a16:creationId xmlns:a16="http://schemas.microsoft.com/office/drawing/2014/main" id="{9F83A506-EC45-4B81-9ECA-509F89125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6901" y="587851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251">
              <a:extLst>
                <a:ext uri="{FF2B5EF4-FFF2-40B4-BE49-F238E27FC236}">
                  <a16:creationId xmlns:a16="http://schemas.microsoft.com/office/drawing/2014/main" id="{52D2967C-B730-4A4D-AA1E-C78E9AC1C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5038" y="587851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252">
              <a:extLst>
                <a:ext uri="{FF2B5EF4-FFF2-40B4-BE49-F238E27FC236}">
                  <a16:creationId xmlns:a16="http://schemas.microsoft.com/office/drawing/2014/main" id="{60A59049-6633-478A-806B-90ED7A22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4351" y="453707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253">
              <a:extLst>
                <a:ext uri="{FF2B5EF4-FFF2-40B4-BE49-F238E27FC236}">
                  <a16:creationId xmlns:a16="http://schemas.microsoft.com/office/drawing/2014/main" id="{9C5474A6-3460-44C8-9633-5BD163E47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2488" y="453707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254">
              <a:extLst>
                <a:ext uri="{FF2B5EF4-FFF2-40B4-BE49-F238E27FC236}">
                  <a16:creationId xmlns:a16="http://schemas.microsoft.com/office/drawing/2014/main" id="{C8466DBB-2B76-45AD-9296-18898194C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626" y="453707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255">
              <a:extLst>
                <a:ext uri="{FF2B5EF4-FFF2-40B4-BE49-F238E27FC236}">
                  <a16:creationId xmlns:a16="http://schemas.microsoft.com/office/drawing/2014/main" id="{29ED20C1-FCD9-4051-AF7C-DF8C57CF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8763" y="453707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256">
              <a:extLst>
                <a:ext uri="{FF2B5EF4-FFF2-40B4-BE49-F238E27FC236}">
                  <a16:creationId xmlns:a16="http://schemas.microsoft.com/office/drawing/2014/main" id="{709B375E-8E90-4064-A721-2FD793C89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6901" y="453707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257">
              <a:extLst>
                <a:ext uri="{FF2B5EF4-FFF2-40B4-BE49-F238E27FC236}">
                  <a16:creationId xmlns:a16="http://schemas.microsoft.com/office/drawing/2014/main" id="{75580DF7-BC22-454C-95D3-6ED321333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5038" y="4537076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264">
              <a:extLst>
                <a:ext uri="{FF2B5EF4-FFF2-40B4-BE49-F238E27FC236}">
                  <a16:creationId xmlns:a16="http://schemas.microsoft.com/office/drawing/2014/main" id="{876B9835-69F3-489C-8366-E604C93D0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4537076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265">
              <a:extLst>
                <a:ext uri="{FF2B5EF4-FFF2-40B4-BE49-F238E27FC236}">
                  <a16:creationId xmlns:a16="http://schemas.microsoft.com/office/drawing/2014/main" id="{86D572B5-D6ED-40EB-B0B8-C018AAF73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3313" y="4537076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266">
              <a:extLst>
                <a:ext uri="{FF2B5EF4-FFF2-40B4-BE49-F238E27FC236}">
                  <a16:creationId xmlns:a16="http://schemas.microsoft.com/office/drawing/2014/main" id="{A0EC0BCD-2272-48F5-9205-96375A64C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4605338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267">
              <a:extLst>
                <a:ext uri="{FF2B5EF4-FFF2-40B4-BE49-F238E27FC236}">
                  <a16:creationId xmlns:a16="http://schemas.microsoft.com/office/drawing/2014/main" id="{C185CA5B-911E-4D46-B801-DCFA47455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5149851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268">
              <a:extLst>
                <a:ext uri="{FF2B5EF4-FFF2-40B4-BE49-F238E27FC236}">
                  <a16:creationId xmlns:a16="http://schemas.microsoft.com/office/drawing/2014/main" id="{7BB0A030-24E4-41B8-9C43-A42AA56DE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5830888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269">
              <a:extLst>
                <a:ext uri="{FF2B5EF4-FFF2-40B4-BE49-F238E27FC236}">
                  <a16:creationId xmlns:a16="http://schemas.microsoft.com/office/drawing/2014/main" id="{2D8603A4-CBEA-4290-B4BC-A19A6AFCF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4263" y="4605338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270">
              <a:extLst>
                <a:ext uri="{FF2B5EF4-FFF2-40B4-BE49-F238E27FC236}">
                  <a16:creationId xmlns:a16="http://schemas.microsoft.com/office/drawing/2014/main" id="{ADC695EC-8573-4F39-8198-A28C73193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4263" y="5149851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271">
              <a:extLst>
                <a:ext uri="{FF2B5EF4-FFF2-40B4-BE49-F238E27FC236}">
                  <a16:creationId xmlns:a16="http://schemas.microsoft.com/office/drawing/2014/main" id="{02381F91-445E-40B9-9160-E37ABB410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4263" y="5830888"/>
              <a:ext cx="1905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BF8F92D-73B9-44D0-AF94-FC42359F2D0E}"/>
              </a:ext>
            </a:extLst>
          </p:cNvPr>
          <p:cNvGrpSpPr/>
          <p:nvPr/>
        </p:nvGrpSpPr>
        <p:grpSpPr>
          <a:xfrm>
            <a:off x="3554653" y="2994622"/>
            <a:ext cx="1682750" cy="1187605"/>
            <a:chOff x="2970214" y="2636839"/>
            <a:chExt cx="2030413" cy="1371600"/>
          </a:xfrm>
        </p:grpSpPr>
        <p:sp>
          <p:nvSpPr>
            <p:cNvPr id="330" name="Rectangle 110">
              <a:extLst>
                <a:ext uri="{FF2B5EF4-FFF2-40B4-BE49-F238E27FC236}">
                  <a16:creationId xmlns:a16="http://schemas.microsoft.com/office/drawing/2014/main" id="{A441B081-63D6-4B91-A648-0CDBBC809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4" y="2636839"/>
              <a:ext cx="2030413" cy="137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1" name="Picture 111">
              <a:extLst>
                <a:ext uri="{FF2B5EF4-FFF2-40B4-BE49-F238E27FC236}">
                  <a16:creationId xmlns:a16="http://schemas.microsoft.com/office/drawing/2014/main" id="{79EC3E38-C250-42BF-ABE4-CCACE12CD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4" y="2636839"/>
              <a:ext cx="20304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" name="Line 112">
              <a:extLst>
                <a:ext uri="{FF2B5EF4-FFF2-40B4-BE49-F238E27FC236}">
                  <a16:creationId xmlns:a16="http://schemas.microsoft.com/office/drawing/2014/main" id="{BF334E37-B7D9-4D33-A30C-BDB5EECFF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4008439"/>
              <a:ext cx="20304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113">
              <a:extLst>
                <a:ext uri="{FF2B5EF4-FFF2-40B4-BE49-F238E27FC236}">
                  <a16:creationId xmlns:a16="http://schemas.microsoft.com/office/drawing/2014/main" id="{7E7BDB60-40E8-485E-8862-9F8AD66F5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2636839"/>
              <a:ext cx="20304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114">
              <a:extLst>
                <a:ext uri="{FF2B5EF4-FFF2-40B4-BE49-F238E27FC236}">
                  <a16:creationId xmlns:a16="http://schemas.microsoft.com/office/drawing/2014/main" id="{8668C69B-9394-4B48-A30E-5C9B9DE5A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6" y="3987801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115">
              <a:extLst>
                <a:ext uri="{FF2B5EF4-FFF2-40B4-BE49-F238E27FC236}">
                  <a16:creationId xmlns:a16="http://schemas.microsoft.com/office/drawing/2014/main" id="{9840023F-4F01-49D6-8DF3-CDFDB4397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8214" y="3987801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116">
              <a:extLst>
                <a:ext uri="{FF2B5EF4-FFF2-40B4-BE49-F238E27FC236}">
                  <a16:creationId xmlns:a16="http://schemas.microsoft.com/office/drawing/2014/main" id="{1D5C35E5-0734-424F-85B7-E483155E9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351" y="3987801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17">
              <a:extLst>
                <a:ext uri="{FF2B5EF4-FFF2-40B4-BE49-F238E27FC236}">
                  <a16:creationId xmlns:a16="http://schemas.microsoft.com/office/drawing/2014/main" id="{F7E8B3FA-4BBE-407F-A2C9-A397BE05F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4489" y="3987801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18">
              <a:extLst>
                <a:ext uri="{FF2B5EF4-FFF2-40B4-BE49-F238E27FC236}">
                  <a16:creationId xmlns:a16="http://schemas.microsoft.com/office/drawing/2014/main" id="{04BCA837-5652-4C29-B017-53AC42E4D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2626" y="3987801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119">
              <a:extLst>
                <a:ext uri="{FF2B5EF4-FFF2-40B4-BE49-F238E27FC236}">
                  <a16:creationId xmlns:a16="http://schemas.microsoft.com/office/drawing/2014/main" id="{8FF6BA2C-F5FF-4F2B-A109-F86A7EAD1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0764" y="3987801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20">
              <a:extLst>
                <a:ext uri="{FF2B5EF4-FFF2-40B4-BE49-F238E27FC236}">
                  <a16:creationId xmlns:a16="http://schemas.microsoft.com/office/drawing/2014/main" id="{521432E4-F771-40AA-887B-C760139A7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0076" y="2636839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21">
              <a:extLst>
                <a:ext uri="{FF2B5EF4-FFF2-40B4-BE49-F238E27FC236}">
                  <a16:creationId xmlns:a16="http://schemas.microsoft.com/office/drawing/2014/main" id="{2DB4CCE6-25C0-4550-AE42-483255821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214" y="2636839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22">
              <a:extLst>
                <a:ext uri="{FF2B5EF4-FFF2-40B4-BE49-F238E27FC236}">
                  <a16:creationId xmlns:a16="http://schemas.microsoft.com/office/drawing/2014/main" id="{3984362E-AAD6-4E99-A8DC-BDE323CE3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351" y="2636839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C927FE0D-6903-47F9-923C-116084374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489" y="2636839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2DBDB3EF-28D5-4802-ABBD-6A48CD10E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626" y="2636839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30DFF8CA-6CE6-4CD9-B236-D25F0C7CB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764" y="2636839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32">
              <a:extLst>
                <a:ext uri="{FF2B5EF4-FFF2-40B4-BE49-F238E27FC236}">
                  <a16:creationId xmlns:a16="http://schemas.microsoft.com/office/drawing/2014/main" id="{2B2752C7-0CB2-4111-9402-859DCEDC1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2636839"/>
              <a:ext cx="0" cy="1371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33">
              <a:extLst>
                <a:ext uri="{FF2B5EF4-FFF2-40B4-BE49-F238E27FC236}">
                  <a16:creationId xmlns:a16="http://schemas.microsoft.com/office/drawing/2014/main" id="{A97CE2A1-B333-4612-883D-F07BA731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626" y="2636839"/>
              <a:ext cx="0" cy="1371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134">
              <a:extLst>
                <a:ext uri="{FF2B5EF4-FFF2-40B4-BE49-F238E27FC236}">
                  <a16:creationId xmlns:a16="http://schemas.microsoft.com/office/drawing/2014/main" id="{240239FD-81D4-4F76-AE81-7396DF987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2705101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35">
              <a:extLst>
                <a:ext uri="{FF2B5EF4-FFF2-40B4-BE49-F238E27FC236}">
                  <a16:creationId xmlns:a16="http://schemas.microsoft.com/office/drawing/2014/main" id="{0F436643-C094-464F-BB54-6045B65D3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3254376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36">
              <a:extLst>
                <a:ext uri="{FF2B5EF4-FFF2-40B4-BE49-F238E27FC236}">
                  <a16:creationId xmlns:a16="http://schemas.microsoft.com/office/drawing/2014/main" id="{CA11B346-0699-4001-887E-65C98D39F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3940176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37">
              <a:extLst>
                <a:ext uri="{FF2B5EF4-FFF2-40B4-BE49-F238E27FC236}">
                  <a16:creationId xmlns:a16="http://schemas.microsoft.com/office/drawing/2014/main" id="{454AC9DE-356A-413A-8CE9-0D86975E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9989" y="2705101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38">
              <a:extLst>
                <a:ext uri="{FF2B5EF4-FFF2-40B4-BE49-F238E27FC236}">
                  <a16:creationId xmlns:a16="http://schemas.microsoft.com/office/drawing/2014/main" id="{8605FFEF-93FA-46CB-98E4-3A2CA7B72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9989" y="3254376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39">
              <a:extLst>
                <a:ext uri="{FF2B5EF4-FFF2-40B4-BE49-F238E27FC236}">
                  <a16:creationId xmlns:a16="http://schemas.microsoft.com/office/drawing/2014/main" id="{EF61414A-68BA-4CD4-8F8C-75143F5C3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9989" y="3940176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1DBE376-AF43-4C8D-94EE-CE088306223D}"/>
              </a:ext>
            </a:extLst>
          </p:cNvPr>
          <p:cNvGrpSpPr/>
          <p:nvPr/>
        </p:nvGrpSpPr>
        <p:grpSpPr>
          <a:xfrm>
            <a:off x="3550880" y="1721342"/>
            <a:ext cx="1695908" cy="1180768"/>
            <a:chOff x="2970214" y="746126"/>
            <a:chExt cx="2233613" cy="1362075"/>
          </a:xfrm>
        </p:grpSpPr>
        <p:sp>
          <p:nvSpPr>
            <p:cNvPr id="355" name="Rectangle 5">
              <a:extLst>
                <a:ext uri="{FF2B5EF4-FFF2-40B4-BE49-F238E27FC236}">
                  <a16:creationId xmlns:a16="http://schemas.microsoft.com/office/drawing/2014/main" id="{C17976D0-2620-4086-B623-99B569B2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214" y="746126"/>
              <a:ext cx="2233613" cy="136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6" name="Picture 6">
              <a:extLst>
                <a:ext uri="{FF2B5EF4-FFF2-40B4-BE49-F238E27FC236}">
                  <a16:creationId xmlns:a16="http://schemas.microsoft.com/office/drawing/2014/main" id="{CB39CBAB-47BF-4781-A349-0FB4A573F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4" y="746126"/>
              <a:ext cx="223361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7" name="Line 7">
              <a:extLst>
                <a:ext uri="{FF2B5EF4-FFF2-40B4-BE49-F238E27FC236}">
                  <a16:creationId xmlns:a16="http://schemas.microsoft.com/office/drawing/2014/main" id="{6416F60A-A487-437A-A0E0-1657CD6FB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2108201"/>
              <a:ext cx="22336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8">
              <a:extLst>
                <a:ext uri="{FF2B5EF4-FFF2-40B4-BE49-F238E27FC236}">
                  <a16:creationId xmlns:a16="http://schemas.microsoft.com/office/drawing/2014/main" id="{C1D14E23-551E-4994-84E5-16C32A1C5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746126"/>
              <a:ext cx="22336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9">
              <a:extLst>
                <a:ext uri="{FF2B5EF4-FFF2-40B4-BE49-F238E27FC236}">
                  <a16:creationId xmlns:a16="http://schemas.microsoft.com/office/drawing/2014/main" id="{4EBB2FC1-4E1B-4463-9B9B-BF918B3B5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539" y="208597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10">
              <a:extLst>
                <a:ext uri="{FF2B5EF4-FFF2-40B4-BE49-F238E27FC236}">
                  <a16:creationId xmlns:a16="http://schemas.microsoft.com/office/drawing/2014/main" id="{4909CB0D-8D5F-443D-8F1E-2C48A92F6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014" y="208597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11">
              <a:extLst>
                <a:ext uri="{FF2B5EF4-FFF2-40B4-BE49-F238E27FC236}">
                  <a16:creationId xmlns:a16="http://schemas.microsoft.com/office/drawing/2014/main" id="{219EDD7D-0225-46A8-A624-30F3C07AC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0489" y="208597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12">
              <a:extLst>
                <a:ext uri="{FF2B5EF4-FFF2-40B4-BE49-F238E27FC236}">
                  <a16:creationId xmlns:a16="http://schemas.microsoft.com/office/drawing/2014/main" id="{4BA6CB74-8592-4C37-A79A-57962F8AC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3551" y="208597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13">
              <a:extLst>
                <a:ext uri="{FF2B5EF4-FFF2-40B4-BE49-F238E27FC236}">
                  <a16:creationId xmlns:a16="http://schemas.microsoft.com/office/drawing/2014/main" id="{C3FBDA21-1FE1-48BF-948E-E36CF3E0D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5026" y="208597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14">
              <a:extLst>
                <a:ext uri="{FF2B5EF4-FFF2-40B4-BE49-F238E27FC236}">
                  <a16:creationId xmlns:a16="http://schemas.microsoft.com/office/drawing/2014/main" id="{BDD824BD-7583-4323-A590-E9314B100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6501" y="208597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15">
              <a:extLst>
                <a:ext uri="{FF2B5EF4-FFF2-40B4-BE49-F238E27FC236}">
                  <a16:creationId xmlns:a16="http://schemas.microsoft.com/office/drawing/2014/main" id="{84B06DED-662F-4836-AAC4-142BDD870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7539" y="74612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16">
              <a:extLst>
                <a:ext uri="{FF2B5EF4-FFF2-40B4-BE49-F238E27FC236}">
                  <a16:creationId xmlns:a16="http://schemas.microsoft.com/office/drawing/2014/main" id="{8FD3D11F-6C06-4B65-8C87-722AD80CA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014" y="74612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17">
              <a:extLst>
                <a:ext uri="{FF2B5EF4-FFF2-40B4-BE49-F238E27FC236}">
                  <a16:creationId xmlns:a16="http://schemas.microsoft.com/office/drawing/2014/main" id="{6DBEDE09-5CA7-4B2F-8687-1F0F03EBE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489" y="74612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18">
              <a:extLst>
                <a:ext uri="{FF2B5EF4-FFF2-40B4-BE49-F238E27FC236}">
                  <a16:creationId xmlns:a16="http://schemas.microsoft.com/office/drawing/2014/main" id="{910E298B-8FCB-46AF-BECE-155C9E317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551" y="74612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19">
              <a:extLst>
                <a:ext uri="{FF2B5EF4-FFF2-40B4-BE49-F238E27FC236}">
                  <a16:creationId xmlns:a16="http://schemas.microsoft.com/office/drawing/2014/main" id="{1094A195-E760-4C19-B5FD-0D53F26F0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026" y="74612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20">
              <a:extLst>
                <a:ext uri="{FF2B5EF4-FFF2-40B4-BE49-F238E27FC236}">
                  <a16:creationId xmlns:a16="http://schemas.microsoft.com/office/drawing/2014/main" id="{C7291F91-5935-472C-8F9A-8D3713AAC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501" y="746126"/>
              <a:ext cx="0" cy="2222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Line 27">
              <a:extLst>
                <a:ext uri="{FF2B5EF4-FFF2-40B4-BE49-F238E27FC236}">
                  <a16:creationId xmlns:a16="http://schemas.microsoft.com/office/drawing/2014/main" id="{02D8B380-7EEC-4051-AFB1-27C6A6AF3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746126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28">
              <a:extLst>
                <a:ext uri="{FF2B5EF4-FFF2-40B4-BE49-F238E27FC236}">
                  <a16:creationId xmlns:a16="http://schemas.microsoft.com/office/drawing/2014/main" id="{52218209-2854-4E26-96F5-4537B193C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3826" y="746126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29">
              <a:extLst>
                <a:ext uri="{FF2B5EF4-FFF2-40B4-BE49-F238E27FC236}">
                  <a16:creationId xmlns:a16="http://schemas.microsoft.com/office/drawing/2014/main" id="{EEA07A7F-F33A-445B-8271-3A4F7C279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814389"/>
              <a:ext cx="238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Line 30">
              <a:extLst>
                <a:ext uri="{FF2B5EF4-FFF2-40B4-BE49-F238E27FC236}">
                  <a16:creationId xmlns:a16="http://schemas.microsoft.com/office/drawing/2014/main" id="{2090F709-6F43-4F21-8AA4-0B18F97F7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1358901"/>
              <a:ext cx="238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31">
              <a:extLst>
                <a:ext uri="{FF2B5EF4-FFF2-40B4-BE49-F238E27FC236}">
                  <a16:creationId xmlns:a16="http://schemas.microsoft.com/office/drawing/2014/main" id="{C8C2FA8D-C407-41A7-96FE-FF2E2FEE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214" y="2039939"/>
              <a:ext cx="238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32">
              <a:extLst>
                <a:ext uri="{FF2B5EF4-FFF2-40B4-BE49-F238E27FC236}">
                  <a16:creationId xmlns:a16="http://schemas.microsoft.com/office/drawing/2014/main" id="{F70FB2D4-A531-4D34-AF18-5EBF3FD46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1" y="814389"/>
              <a:ext cx="222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33">
              <a:extLst>
                <a:ext uri="{FF2B5EF4-FFF2-40B4-BE49-F238E27FC236}">
                  <a16:creationId xmlns:a16="http://schemas.microsoft.com/office/drawing/2014/main" id="{33CA7A03-DFFA-4F8E-8F97-C28592EFC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1" y="1358901"/>
              <a:ext cx="222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Line 34">
              <a:extLst>
                <a:ext uri="{FF2B5EF4-FFF2-40B4-BE49-F238E27FC236}">
                  <a16:creationId xmlns:a16="http://schemas.microsoft.com/office/drawing/2014/main" id="{09249D40-E8A4-43E2-A842-595C11C9A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1" y="2039939"/>
              <a:ext cx="222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A6EA83-1694-4B0E-A158-29B7230CF137}"/>
              </a:ext>
            </a:extLst>
          </p:cNvPr>
          <p:cNvGrpSpPr/>
          <p:nvPr/>
        </p:nvGrpSpPr>
        <p:grpSpPr>
          <a:xfrm>
            <a:off x="3568960" y="4300966"/>
            <a:ext cx="1688126" cy="1201070"/>
            <a:chOff x="3208592" y="4364703"/>
            <a:chExt cx="2030413" cy="1362075"/>
          </a:xfrm>
        </p:grpSpPr>
        <p:sp>
          <p:nvSpPr>
            <p:cNvPr id="379" name="Rectangle 208">
              <a:extLst>
                <a:ext uri="{FF2B5EF4-FFF2-40B4-BE49-F238E27FC236}">
                  <a16:creationId xmlns:a16="http://schemas.microsoft.com/office/drawing/2014/main" id="{D769BBC1-C51F-4292-B399-AB12117F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592" y="4364703"/>
              <a:ext cx="2030413" cy="136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80" name="Picture 209">
              <a:extLst>
                <a:ext uri="{FF2B5EF4-FFF2-40B4-BE49-F238E27FC236}">
                  <a16:creationId xmlns:a16="http://schemas.microsoft.com/office/drawing/2014/main" id="{F08D255D-4DCC-44F0-9120-56B20B950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592" y="4364703"/>
              <a:ext cx="203041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Line 210">
              <a:extLst>
                <a:ext uri="{FF2B5EF4-FFF2-40B4-BE49-F238E27FC236}">
                  <a16:creationId xmlns:a16="http://schemas.microsoft.com/office/drawing/2014/main" id="{AF96977B-F7EE-4F00-B6BD-0A9F267BF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592" y="5726778"/>
              <a:ext cx="20304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211">
              <a:extLst>
                <a:ext uri="{FF2B5EF4-FFF2-40B4-BE49-F238E27FC236}">
                  <a16:creationId xmlns:a16="http://schemas.microsoft.com/office/drawing/2014/main" id="{F8BFEE21-9073-4E04-8F69-1620E285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592" y="4364703"/>
              <a:ext cx="203041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212">
              <a:extLst>
                <a:ext uri="{FF2B5EF4-FFF2-40B4-BE49-F238E27FC236}">
                  <a16:creationId xmlns:a16="http://schemas.microsoft.com/office/drawing/2014/main" id="{A626D494-0278-4727-A94A-BE9B1E124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455" y="5706140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213">
              <a:extLst>
                <a:ext uri="{FF2B5EF4-FFF2-40B4-BE49-F238E27FC236}">
                  <a16:creationId xmlns:a16="http://schemas.microsoft.com/office/drawing/2014/main" id="{A30E991B-EB52-4289-9E39-1DB136F24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592" y="5706140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214">
              <a:extLst>
                <a:ext uri="{FF2B5EF4-FFF2-40B4-BE49-F238E27FC236}">
                  <a16:creationId xmlns:a16="http://schemas.microsoft.com/office/drawing/2014/main" id="{899BFC5F-43F5-4EB5-A721-96224CE66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4730" y="5706140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215">
              <a:extLst>
                <a:ext uri="{FF2B5EF4-FFF2-40B4-BE49-F238E27FC236}">
                  <a16:creationId xmlns:a16="http://schemas.microsoft.com/office/drawing/2014/main" id="{8574BD5A-513E-41FD-860D-575CD33B7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867" y="5706140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216">
              <a:extLst>
                <a:ext uri="{FF2B5EF4-FFF2-40B4-BE49-F238E27FC236}">
                  <a16:creationId xmlns:a16="http://schemas.microsoft.com/office/drawing/2014/main" id="{6D54F371-E0CA-42D2-A86E-CB262F085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1005" y="5706140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217">
              <a:extLst>
                <a:ext uri="{FF2B5EF4-FFF2-40B4-BE49-F238E27FC236}">
                  <a16:creationId xmlns:a16="http://schemas.microsoft.com/office/drawing/2014/main" id="{46E69FA4-0A0D-4A58-9668-5EA5CF329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9142" y="5706140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Line 218">
              <a:extLst>
                <a:ext uri="{FF2B5EF4-FFF2-40B4-BE49-F238E27FC236}">
                  <a16:creationId xmlns:a16="http://schemas.microsoft.com/office/drawing/2014/main" id="{B8EB1107-6FB6-432B-A2C5-711EB7F53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455" y="436470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219">
              <a:extLst>
                <a:ext uri="{FF2B5EF4-FFF2-40B4-BE49-F238E27FC236}">
                  <a16:creationId xmlns:a16="http://schemas.microsoft.com/office/drawing/2014/main" id="{ED5F3780-DF15-4D0A-9511-DD08BBC96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592" y="436470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220">
              <a:extLst>
                <a:ext uri="{FF2B5EF4-FFF2-40B4-BE49-F238E27FC236}">
                  <a16:creationId xmlns:a16="http://schemas.microsoft.com/office/drawing/2014/main" id="{1A17C723-A132-4F98-AFD2-A1A927BEF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4730" y="436470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221">
              <a:extLst>
                <a:ext uri="{FF2B5EF4-FFF2-40B4-BE49-F238E27FC236}">
                  <a16:creationId xmlns:a16="http://schemas.microsoft.com/office/drawing/2014/main" id="{B4C267E9-A702-404E-8052-1DD1B551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2867" y="436470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Line 222">
              <a:extLst>
                <a:ext uri="{FF2B5EF4-FFF2-40B4-BE49-F238E27FC236}">
                  <a16:creationId xmlns:a16="http://schemas.microsoft.com/office/drawing/2014/main" id="{D9A7BE15-76FA-4D5F-A430-10C59FFB5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005" y="436470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223">
              <a:extLst>
                <a:ext uri="{FF2B5EF4-FFF2-40B4-BE49-F238E27FC236}">
                  <a16:creationId xmlns:a16="http://schemas.microsoft.com/office/drawing/2014/main" id="{2C5CCE5F-C3C6-4098-B9DC-B419E4F5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9142" y="4364703"/>
              <a:ext cx="0" cy="20638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231">
              <a:extLst>
                <a:ext uri="{FF2B5EF4-FFF2-40B4-BE49-F238E27FC236}">
                  <a16:creationId xmlns:a16="http://schemas.microsoft.com/office/drawing/2014/main" id="{FD947838-1565-4DFB-B7BE-F9DAC0301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592" y="4364703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232">
              <a:extLst>
                <a:ext uri="{FF2B5EF4-FFF2-40B4-BE49-F238E27FC236}">
                  <a16:creationId xmlns:a16="http://schemas.microsoft.com/office/drawing/2014/main" id="{C75170C1-5D43-4096-BDA8-07F53D62E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005" y="4364703"/>
              <a:ext cx="0" cy="13620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233">
              <a:extLst>
                <a:ext uri="{FF2B5EF4-FFF2-40B4-BE49-F238E27FC236}">
                  <a16:creationId xmlns:a16="http://schemas.microsoft.com/office/drawing/2014/main" id="{F1C1C38F-EC68-4154-8656-4BAE636FC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592" y="4432965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234">
              <a:extLst>
                <a:ext uri="{FF2B5EF4-FFF2-40B4-BE49-F238E27FC236}">
                  <a16:creationId xmlns:a16="http://schemas.microsoft.com/office/drawing/2014/main" id="{FD2556BA-738B-4EFA-B75B-7FB1BD7E4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592" y="4977478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235">
              <a:extLst>
                <a:ext uri="{FF2B5EF4-FFF2-40B4-BE49-F238E27FC236}">
                  <a16:creationId xmlns:a16="http://schemas.microsoft.com/office/drawing/2014/main" id="{77569BBE-37C0-4519-9A38-B05594B5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592" y="5658515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Line 236">
              <a:extLst>
                <a:ext uri="{FF2B5EF4-FFF2-40B4-BE49-F238E27FC236}">
                  <a16:creationId xmlns:a16="http://schemas.microsoft.com/office/drawing/2014/main" id="{40F53CEB-98A2-4456-AFF4-C18F47B96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8367" y="4432965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237">
              <a:extLst>
                <a:ext uri="{FF2B5EF4-FFF2-40B4-BE49-F238E27FC236}">
                  <a16:creationId xmlns:a16="http://schemas.microsoft.com/office/drawing/2014/main" id="{147D84B6-B68D-4429-A262-24039FB77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8367" y="4977478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Line 238">
              <a:extLst>
                <a:ext uri="{FF2B5EF4-FFF2-40B4-BE49-F238E27FC236}">
                  <a16:creationId xmlns:a16="http://schemas.microsoft.com/office/drawing/2014/main" id="{7E4BCAC0-C500-4092-9F3D-4C552DBD1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8367" y="5658515"/>
              <a:ext cx="206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59A96082-CA43-4A38-9CE1-BAE8E59958FE}"/>
              </a:ext>
            </a:extLst>
          </p:cNvPr>
          <p:cNvSpPr txBox="1"/>
          <p:nvPr/>
        </p:nvSpPr>
        <p:spPr>
          <a:xfrm>
            <a:off x="6686518" y="173706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(b)</a:t>
            </a:r>
            <a:endParaRPr lang="en-US" sz="12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F0205C3-91D4-440C-8D07-9F75944AEFD9}"/>
              </a:ext>
            </a:extLst>
          </p:cNvPr>
          <p:cNvSpPr txBox="1"/>
          <p:nvPr/>
        </p:nvSpPr>
        <p:spPr>
          <a:xfrm>
            <a:off x="4912594" y="173547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(a)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C1CDF166-4BBE-4EE7-8828-8759709D0F23}"/>
              </a:ext>
            </a:extLst>
          </p:cNvPr>
          <p:cNvSpPr txBox="1"/>
          <p:nvPr/>
        </p:nvSpPr>
        <p:spPr>
          <a:xfrm>
            <a:off x="4907032" y="2987847"/>
            <a:ext cx="35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(c)</a:t>
            </a:r>
            <a:endParaRPr lang="en-US" sz="1200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61B62789-25AD-4BC4-BE0E-E3E482211658}"/>
              </a:ext>
            </a:extLst>
          </p:cNvPr>
          <p:cNvSpPr txBox="1"/>
          <p:nvPr/>
        </p:nvSpPr>
        <p:spPr>
          <a:xfrm>
            <a:off x="6626742" y="299462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(d)</a:t>
            </a:r>
            <a:endParaRPr lang="en-US" sz="1200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330BD5-9B29-4F98-9F29-2DAA06844CFE}"/>
              </a:ext>
            </a:extLst>
          </p:cNvPr>
          <p:cNvSpPr txBox="1"/>
          <p:nvPr/>
        </p:nvSpPr>
        <p:spPr>
          <a:xfrm>
            <a:off x="4924474" y="428601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(e)</a:t>
            </a:r>
            <a:endParaRPr lang="en-US" sz="12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39CECDAA-847F-44C0-AFC3-632D8FFAAD93}"/>
              </a:ext>
            </a:extLst>
          </p:cNvPr>
          <p:cNvSpPr txBox="1"/>
          <p:nvPr/>
        </p:nvSpPr>
        <p:spPr>
          <a:xfrm>
            <a:off x="6686442" y="4294515"/>
            <a:ext cx="32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(f)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61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92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Daniël van Denderen</dc:creator>
  <cp:lastModifiedBy>Pieter Daniël van Denderen</cp:lastModifiedBy>
  <cp:revision>12</cp:revision>
  <dcterms:created xsi:type="dcterms:W3CDTF">2020-01-27T15:25:24Z</dcterms:created>
  <dcterms:modified xsi:type="dcterms:W3CDTF">2020-06-30T09:18:31Z</dcterms:modified>
</cp:coreProperties>
</file>