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371601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7"/>
            <a:ext cx="85203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1474833"/>
            <a:ext cx="85203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7"/>
            <a:ext cx="85203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 Klein Zentriert">
  <p:cSld name="Groß Klein Zentrier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539552" y="683187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731573" y="4223411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0" y="2106588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539552" y="683187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6" type="body"/>
          </p:nvPr>
        </p:nvSpPr>
        <p:spPr>
          <a:xfrm>
            <a:off x="731573" y="415416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leinere Titel Zentriert">
  <p:cSld name="Kleinere Titel Zentrier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539552" y="752436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6" type="body"/>
          </p:nvPr>
        </p:nvSpPr>
        <p:spPr>
          <a:xfrm>
            <a:off x="731573" y="4223411"/>
            <a:ext cx="8064900" cy="43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/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lein Linksbündig">
  <p:cSld name="Klein Linksbündi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0" y="211576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39552" y="245689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539552" y="6237312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539552" y="361439"/>
            <a:ext cx="80649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5" type="body"/>
          </p:nvPr>
        </p:nvSpPr>
        <p:spPr>
          <a:xfrm>
            <a:off x="0" y="5967282"/>
            <a:ext cx="9144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545287" y="3877816"/>
            <a:ext cx="80649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67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7"/>
            <a:ext cx="852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992767"/>
            <a:ext cx="85203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600">
                <a:latin typeface="Calibri"/>
                <a:ea typeface="Calibri"/>
                <a:cs typeface="Calibri"/>
                <a:sym typeface="Calibri"/>
              </a:rPr>
              <a:t>Sonic Pi Workshop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611" y="1998958"/>
            <a:ext cx="1328017" cy="1078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311" y="4835731"/>
            <a:ext cx="1919681" cy="673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chess_logo.jp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7652" y="5610275"/>
            <a:ext cx="734325" cy="7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1175" y="6445725"/>
            <a:ext cx="6400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play_pattern (scale :c4, :major)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patroon (meerdere noten achter elkaar) – een toonladder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:major 	:major_pentatonic 	:minor_pentatonic	:minor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2286000" y="3140400"/>
            <a:ext cx="63183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use_bpm 600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2.times do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play_pattern (scale :e4, :minor)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keer. Dit noemen we een loop.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3.times	5.times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 rot="10800000">
            <a:off x="1646100" y="2477950"/>
            <a:ext cx="639900" cy="1358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01428" y="3018700"/>
            <a:ext cx="183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keer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2286000" y="3140400"/>
            <a:ext cx="63183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live_loop :toonladder do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use_bpm 120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play_pattern (scale :e4, :minor)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noemen we een oneindige loop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Verander bpm naar 480.</a:t>
            </a: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Druk op Run en luister wanneer het verandert.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 rot="10800000">
            <a:off x="1272900" y="1968450"/>
            <a:ext cx="1013100" cy="2000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4086" y="2830188"/>
            <a:ext cx="16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oneindig</a:t>
            </a:r>
            <a:endParaRPr sz="2400"/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375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use_synth :saw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Standaard gebruikt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piano, maar er zijn meer mogelijkheden. Probeer wat andere synthesizers uit.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:dsaw	:mod_dsaw	:prophet		:piano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:blade	:tb303		:pluck		:dtri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play_pattern (scale :e4, :minor).</a:t>
            </a:r>
            <a:r>
              <a:rPr b="1"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kunnen ook de toonladder achterstevoren spelen.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live_loop :geblubber do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use_bpm 240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de-DE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(scale :e4, :minor).choose, amp: 2</a:t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selecteert een willekeurige noot uit de ladder. Slechts 1 maal.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-"/>
            </a:pP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speelt slechts 1 noot (maar </a:t>
            </a: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play_pattern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speelt er meerdere)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-"/>
            </a:pPr>
            <a:r>
              <a:rPr i="1"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de-D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selecteert een willekeurige noot uit een snoten set.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/>
          <p:nvPr/>
        </p:nvCxnSpPr>
        <p:spPr>
          <a:xfrm flipH="1" rot="10800000">
            <a:off x="1488600" y="2511975"/>
            <a:ext cx="1096200" cy="38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1525650" y="2511975"/>
            <a:ext cx="1022100" cy="38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live_loop :slagwerk do  	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sample :bd_haus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sleep 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oneindige loop, deze kan je aanpassen tijdens het spelen.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439052" y="49734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Voeg een andere sample toe: </a:t>
            </a:r>
            <a:r>
              <a:rPr b="1" i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sn_zome</a:t>
            </a: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met </a:t>
            </a:r>
            <a:r>
              <a:rPr b="1" i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Maak de drums sneller (120)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:drum_bass_hard	:drum_snare_hard	:drum_tom_hi_hard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live_loop :melodie do  	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sample :guit_em9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sleep 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elektrische gitaar sample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439052" y="49734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Probeer uit en voeg de drums (uit buffer 4) samen met deze melodie in buffer 5.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voegen we alles samen in buffer 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Eerst Buffer 5, dan buffer 3 en dan 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Druk op Run na elke kopieer actie en beluister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Kopieer buffer 1 and voeg een live_loop toe.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Klinkt het goed?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203375" y="4485525"/>
            <a:ext cx="85017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Size- and Size + om de grootte van de tekst aan te passen.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use_bpm		use_synth :hollow		,amp: 5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use_synth: hoover		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Andere ideeën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Probeer meerdere drums uit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met de melodien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Voeg effecten toe (fx)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274" lvl="0" marL="114274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Probeer verschillende samples uit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0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Durf te experimenteren!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Shape 3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live_loop :beat do  	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sample :loop_amen, rate: 1, amp: 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sleep 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de-DE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voorbeeld van een leuk sample, probeer verschillende opties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4294967295" type="body"/>
          </p:nvPr>
        </p:nvSpPr>
        <p:spPr>
          <a:xfrm>
            <a:off x="439052" y="49734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wat gebeurt er met rate: 0.5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als je sleep ophoogt of verlaagt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combineer met andere live_loops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live_loop :withReverb do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with_fx :reverb do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play_pattern (scale :e4, :minor)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room: 0.9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de-DE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voorbeeld om effecten toe te passen.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>
            <p:ph idx="4294967295" type="body"/>
          </p:nvPr>
        </p:nvSpPr>
        <p:spPr>
          <a:xfrm>
            <a:off x="1505700" y="5039700"/>
            <a:ext cx="753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fx betekent „effects“. Elk effect heeft zijn eigen parameters: hier de grootte van de ruimte (room) van de echo (reverb).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Probeer meerdere effects (bekijk de fx van de help sectie)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Gebruik play en choose en bpm van 300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Shape 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:play_my_synth 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use_synth :prophet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play 50, attack: 0.2, release: 1.3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sleep 0.5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play_my_synth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Probeer live coden!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idx="4294967295" type="body"/>
          </p:nvPr>
        </p:nvSpPr>
        <p:spPr>
          <a:xfrm>
            <a:off x="1505700" y="5039700"/>
            <a:ext cx="753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druk op play 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terwijl de loop afspeelt probeer parameters aan te passen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-"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druk opnieuw op play en luister wat er gebeurt</a:t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0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0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60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439050" y="43378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noot en wacht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47875" y="4979525"/>
            <a:ext cx="869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80	60	62	64	65	20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67	69	71	72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:c4	:d4	:c5	:d5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:c4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:e4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:g4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Speel een akkoord en wacht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439052" y="51272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c5 e5 g5	  f4 a4 c5 	   g4 a4 d5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539548" y="26103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:c4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:d4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:e4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:c4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0.5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Herken je de melodie?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439052" y="51272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</a:t>
            </a: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Buffer 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Sonic 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play_chord [:c4, :e4, :g4]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de-DE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noten tegelijkertijd noemt men een akkoord. Dit commando is makkelijker. Dit is een C-akkoord.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c5 e5 g5	  f4 a4 c5 	   g4 a4 d5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539548" y="3140412"/>
            <a:ext cx="8064900" cy="57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play_chord chord(:e4, :major)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de-DE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1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160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9050" y="4485525"/>
            <a:ext cx="8265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Hoor je het verschil (mineur, majeur)?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uchess_logo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451" y="6172050"/>
            <a:ext cx="456850" cy="4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logo.jp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" y="6172052"/>
            <a:ext cx="1302325" cy="4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439052" y="5404117"/>
            <a:ext cx="860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de-D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:a4	:b4	 :major7	:minor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