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392CDD-BAC8-427A-B03D-F7816C4990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A6A046-A536-480A-A7FB-8C5BA15D8C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16-06-2022 18:39:40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71BDF09-666E-4CF3-8E42-A8E07B9E8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2022-06-16T13:09:41Z</dcterms:created>
  <dcterms:modified xsi:type="dcterms:W3CDTF">2022-06-16T13:09:41Z</dcterms:modified>
</cp:coreProperties>
</file>