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753ACB8-97CF-4FA9-9542-9A53F508733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Sales_insight_project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FDF6EAA-A19C-4963-87D5-086D6C8776D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17-06-2022 09:29:41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Profit Analysis" id="2" name="slide2">
            <a:extLst>
              <a:ext uri="{FF2B5EF4-FFF2-40B4-BE49-F238E27FC236}">
                <a16:creationId xmlns:a16="http://schemas.microsoft.com/office/drawing/2014/main" id="{BCA12B0D-C751-4978-A204-395350BC26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2022-06-17T03:59:43Z</dcterms:created>
  <dcterms:modified xsi:type="dcterms:W3CDTF">2022-06-17T03:59:43Z</dcterms:modified>
</cp:coreProperties>
</file>