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10/26/2022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53EFD-614F-AC08-A8D2-E76077B4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400"/>
              <a:t>Angle and mass determinants on the chaotic motion of a triple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74ABB-1814-5354-B16E-94594720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5452923" cy="2110418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PHYS1902 Project Group 2 Friday 2pm</a:t>
            </a:r>
          </a:p>
          <a:p>
            <a:r>
              <a:rPr lang="en-AU" dirty="0"/>
              <a:t>520487532 Murray Jones</a:t>
            </a:r>
          </a:p>
          <a:p>
            <a:r>
              <a:rPr lang="en-AU" dirty="0"/>
              <a:t>200491720 Yunki Yau</a:t>
            </a:r>
          </a:p>
          <a:p>
            <a:r>
              <a:rPr lang="en-AU" dirty="0"/>
              <a:t>520510069 Riley Fitzgerald</a:t>
            </a:r>
          </a:p>
          <a:p>
            <a:r>
              <a:rPr lang="en-AU" dirty="0"/>
              <a:t>52042275 Adrian Wong</a:t>
            </a:r>
          </a:p>
          <a:p>
            <a:r>
              <a:rPr lang="en-AU" dirty="0"/>
              <a:t>510511793 Riley Jones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FBCC-46A1-2726-CF8B-13B3226F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 r="1" b="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7FB-4A23-593A-6AFD-0A773D46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– Uncertainties &amp;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1F50-E52A-C234-A84F-57E598EA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7702550" cy="3188586"/>
          </a:xfrm>
        </p:spPr>
        <p:txBody>
          <a:bodyPr/>
          <a:lstStyle/>
          <a:p>
            <a:r>
              <a:rPr lang="en-AU" dirty="0"/>
              <a:t>Initial condition angles were sighted manually and subject to parallax errors and human imprecision. </a:t>
            </a:r>
          </a:p>
          <a:p>
            <a:endParaRPr lang="en-AU" dirty="0"/>
          </a:p>
          <a:p>
            <a:r>
              <a:rPr lang="en-AU" dirty="0"/>
              <a:t>Initial video capture was at 24FPS, resulting in too much motion blur for the tracking software.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121DC83-E1A2-F9B7-8A23-9709A317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115" y="302370"/>
            <a:ext cx="3394435" cy="60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577-1716-4509-54D4-F4A12253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81B5-3764-560A-EFE5-EF8FF764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9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2B3F-F50A-E2E4-369D-19C49AFB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F5B-FF99-A241-B507-D7009E50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pendulum system is a classical mechanical system used to study chaotic motion.</a:t>
            </a:r>
          </a:p>
          <a:p>
            <a:r>
              <a:rPr lang="en-AU" dirty="0"/>
              <a:t>Chaos is defined as sensitive dependence on initial conditions.</a:t>
            </a:r>
          </a:p>
          <a:p>
            <a:r>
              <a:rPr lang="en-AU" dirty="0"/>
              <a:t>The triple pendulum in particular, is highly complex:</a:t>
            </a:r>
          </a:p>
        </p:txBody>
      </p:sp>
    </p:spTree>
    <p:extLst>
      <p:ext uri="{BB962C8B-B14F-4D97-AF65-F5344CB8AC3E}">
        <p14:creationId xmlns:p14="http://schemas.microsoft.com/office/powerpoint/2010/main" val="28311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5EA0-C51F-FAC6-B323-95ECFE1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4A82-B716-BB17-8076-CE18A35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34077"/>
            <a:ext cx="8267296" cy="3188586"/>
          </a:xfrm>
        </p:spPr>
        <p:txBody>
          <a:bodyPr>
            <a:normAutofit/>
          </a:bodyPr>
          <a:lstStyle/>
          <a:p>
            <a:r>
              <a:rPr lang="en-AU" dirty="0"/>
              <a:t>Aim: To quantitatively measure the chaotic motion exhibited by a triple pendulum and relate this to various initial conditions:</a:t>
            </a:r>
          </a:p>
          <a:p>
            <a:r>
              <a:rPr lang="en-AU" dirty="0"/>
              <a:t>The starting angle of the pendulum (0, 15, 30, 45, 60, 90, 135, 150, 180 degrees from vertical)</a:t>
            </a:r>
          </a:p>
          <a:p>
            <a:r>
              <a:rPr lang="en-AU" dirty="0"/>
              <a:t>Additional mass on the end node of the pendulum (50, 100, 150, 200g)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45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21-62E5-D255-5FA9-00E2BBC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11CD-93F9-66B0-A630-3FE7B9FC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expected to observe a positive proportional relationship between total gravitational potential energy of the pendulum arm and the extent of subsequent chaos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16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60F-5B0A-1ACF-9CA3-40A5CC4A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13" y="262259"/>
            <a:ext cx="5659482" cy="1446550"/>
          </a:xfrm>
        </p:spPr>
        <p:txBody>
          <a:bodyPr/>
          <a:lstStyle/>
          <a:p>
            <a:r>
              <a:rPr lang="en-AU" dirty="0"/>
              <a:t>Methods – Data Acquisition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CFD11D-54AC-DC11-4392-25171894F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64" y="1287537"/>
            <a:ext cx="3598603" cy="20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3A81C5C-7EE2-573F-A6B4-6D1B545F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93" y="4206730"/>
            <a:ext cx="3503746" cy="19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10EC7-B512-71C7-C1FE-553C34F4F89A}"/>
              </a:ext>
            </a:extLst>
          </p:cNvPr>
          <p:cNvSpPr txBox="1"/>
          <p:nvPr/>
        </p:nvSpPr>
        <p:spPr>
          <a:xfrm>
            <a:off x="679508" y="1806073"/>
            <a:ext cx="54164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The triple pendulum (School of Physics USYD) was manually held so that all three arms were parallel and positioned to various initial angles before release.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FontTx/>
              <a:buAutoNum type="arabicPeriod"/>
            </a:pPr>
            <a:r>
              <a:rPr lang="en-AU" dirty="0"/>
              <a:t>Angles were determined by a makeshift device with a protractor and plum line</a:t>
            </a:r>
          </a:p>
          <a:p>
            <a:pPr marL="342900" indent="-342900">
              <a:buFontTx/>
              <a:buAutoNum type="arabicPeriod"/>
            </a:pPr>
            <a:endParaRPr lang="en-AU" dirty="0"/>
          </a:p>
          <a:p>
            <a:pPr marL="342900" indent="-342900">
              <a:buFontTx/>
              <a:buAutoNum type="arabicPeriod"/>
            </a:pPr>
            <a:r>
              <a:rPr lang="en-AU" dirty="0"/>
              <a:t>Video of the motion of the pendulum was recorded on a Sony A7C full-camera using a 24mm f2.8 lens at aperture f5.6.</a:t>
            </a:r>
          </a:p>
          <a:p>
            <a:pPr marL="342900" indent="-342900">
              <a:buFontTx/>
              <a:buAutoNum type="arabicPeriod"/>
            </a:pPr>
            <a:endParaRPr lang="en-AU" dirty="0"/>
          </a:p>
          <a:p>
            <a:pPr marL="342900" indent="-342900">
              <a:buFontTx/>
              <a:buAutoNum type="arabicPeriod"/>
            </a:pPr>
            <a:r>
              <a:rPr lang="en-AU" dirty="0"/>
              <a:t>1080x1920ppi resolution at 120FPS and 50MBPS bit rate.</a:t>
            </a:r>
          </a:p>
          <a:p>
            <a:pPr marL="342900" indent="-342900">
              <a:buFontTx/>
              <a:buAutoNum type="arabicPeriod"/>
            </a:pPr>
            <a:endParaRPr lang="en-AU" dirty="0"/>
          </a:p>
          <a:p>
            <a:pPr marL="342900" indent="-342900">
              <a:buFontTx/>
              <a:buAutoNum type="arabicPeriod"/>
            </a:pPr>
            <a:r>
              <a:rPr lang="en-AU" dirty="0"/>
              <a:t>Three replicate trials were recorded for each discrete angle and mass</a:t>
            </a:r>
          </a:p>
        </p:txBody>
      </p:sp>
    </p:spTree>
    <p:extLst>
      <p:ext uri="{BB962C8B-B14F-4D97-AF65-F5344CB8AC3E}">
        <p14:creationId xmlns:p14="http://schemas.microsoft.com/office/powerpoint/2010/main" val="217710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E9A5-E1B5-F9B1-C61E-6880608F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3345-7B61-AA28-1D07-88280767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MP4 video files</a:t>
            </a:r>
          </a:p>
          <a:p>
            <a:r>
              <a:rPr lang="en-AU" dirty="0"/>
              <a:t>Motion tracking using Python</a:t>
            </a:r>
          </a:p>
          <a:p>
            <a:r>
              <a:rPr lang="en-AU" dirty="0"/>
              <a:t>Trajectory path lengths were calculated using an OpenCV Tracker program in Python</a:t>
            </a:r>
          </a:p>
        </p:txBody>
      </p:sp>
    </p:spTree>
    <p:extLst>
      <p:ext uri="{BB962C8B-B14F-4D97-AF65-F5344CB8AC3E}">
        <p14:creationId xmlns:p14="http://schemas.microsoft.com/office/powerpoint/2010/main" val="399778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F3A6-2009-39C4-4527-FFD2E60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CAF7-40A5-C41F-A4D9-86269D9F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7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35E2-E901-A3AC-BC7B-1CC36AB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D505-2347-AB42-B316-8E56F244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7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5918-EFAE-3E2E-2AD4-2D7EE202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-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5FB3-4D08-168E-906E-C0420495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78604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Seaford Display</vt:lpstr>
      <vt:lpstr>System Font Regular</vt:lpstr>
      <vt:lpstr>Tenorite</vt:lpstr>
      <vt:lpstr>MadridVTI</vt:lpstr>
      <vt:lpstr>Angle and mass determinants on the chaotic motion of a triple pendulum</vt:lpstr>
      <vt:lpstr>Introduction</vt:lpstr>
      <vt:lpstr>Aims</vt:lpstr>
      <vt:lpstr>Hypotheses</vt:lpstr>
      <vt:lpstr>Methods – Data Acquisition</vt:lpstr>
      <vt:lpstr>Methods – Data analysis</vt:lpstr>
      <vt:lpstr>Preliminary Results</vt:lpstr>
      <vt:lpstr>Preliminary Results - 2</vt:lpstr>
      <vt:lpstr>Discussion -  </vt:lpstr>
      <vt:lpstr>Discussion – Uncertainties &amp; Difficulties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and mass determinants on the chaotic motion of a triple pendulum</dc:title>
  <dc:creator>Yunki</dc:creator>
  <cp:lastModifiedBy>Yunki</cp:lastModifiedBy>
  <cp:revision>3</cp:revision>
  <dcterms:created xsi:type="dcterms:W3CDTF">2022-10-26T02:56:16Z</dcterms:created>
  <dcterms:modified xsi:type="dcterms:W3CDTF">2022-10-26T04:27:28Z</dcterms:modified>
</cp:coreProperties>
</file>