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3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E2AAD-1815-4B92-A6FD-8D5E3863971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4F8CD-E5E5-4241-8ABE-BFF7FE17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F8CD-E5E5-4241-8ABE-BFF7FE17AD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4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7C5C2-6B14-4965-A440-648EEF14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500DDE-F381-4E89-8000-CCEFCF31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11A53-D2CB-433B-B4A9-6EF7E6D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8C17A-41F7-42A4-8C54-B14645DE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22EBA-8C4F-4C0E-A260-DAFACBCB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6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9D5DF-D277-4E45-B593-D5D687E8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CD3BAA-69B9-4D7B-8B2E-CE724256F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4B727-05B7-4E46-B32F-67F5AF8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51B46-9142-4B25-8071-50FD6E13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BB566-6789-4C71-A394-A6322887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551FF6-02A0-4FA0-8B32-34CB222F9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9677CF-51C3-41BC-A2D0-E60464FE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86C3D-3F21-44E8-8568-4C5FCCA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4A90E-0553-440B-9AA4-920433FD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12E41-BCA2-4284-B3B2-0780E76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FF378-6AA5-4550-8BB6-8870C39D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1E982-99DF-433D-8B1D-4A9FF364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F50021-67EC-4FAF-9767-0D29B6F2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83A91-3CA4-411C-9014-3D9048F1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5871D-BC6C-46E2-8703-2DBA2E3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8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30BF6-D68F-4CCE-A085-7A285B4C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19C98C-F014-4FF0-86B5-256D9BDD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1E22D-2838-4B57-AE76-F93A57ED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90768-DC90-44E2-B2A3-9ACCAB7E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529F8-E22D-4D98-9F5F-3FC4DF71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047DE-7846-4377-ABC9-C74ED4F0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8E172-F085-43EC-A7C8-59E2E5C65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034C3A-33FA-4013-8138-194A1F18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1CDA11-4646-4834-9666-079C373A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279E1-CB1C-4F46-9307-3A840D44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078762-8733-439D-B609-EE37F22F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F9D5E-D99C-435A-896A-FA7E028B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E889B9-7F9C-48D9-8782-9978F2F2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E04C3-01F6-4C49-AD4B-A9873989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F6E77C-10D6-47CE-AEF8-D04ECCC4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90F724-75E9-4CE8-A1FA-446E4B49D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701DFB-3067-4D88-A21C-E8AE2BFE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71ECEE-7A23-41DD-86F2-64753FEC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3D8AAE-9D5D-4D8D-AD2A-1900F957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9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8118B-BDB0-430C-8F5F-F2DA553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908C58-9E5F-4A59-A560-40D6BC30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546E3D-4D4E-4DEB-AA95-5299D61D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E8C047-7A94-4085-A696-C9170752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B9593E-6C33-4907-9D11-F4DFCC53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DE29F1-FBC0-41EB-AE0A-040EA876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0BF97-339A-4242-AB0C-857A18EC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09D92-6FDA-41BD-9A3C-E260A3A1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233B-B935-45AB-848E-0821B970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9E06D1-5CF2-4E20-A8B6-D5B47EABB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08E440-69BA-4401-8827-80A1C825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B821-FA87-4EA1-9A33-C8F40E35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D4FD8-6DD2-40ED-9CD0-742BAF0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2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6EB7A-C515-47C6-A258-0EB4B153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9DE229-131D-47E0-8BAF-1DE47C89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167EA1-C4B1-489A-ADDF-9A5208E8A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A0B48-9BEE-4155-B6C4-04C8102D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1B395-6D34-4FF1-B1A1-A45A6F34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27F9AC-D00F-4296-8270-FC087B7B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AF0B6-FBB7-4DE6-8346-A58BB1FA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DB76D6-90CE-49DC-A8B9-033562AB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0656B-C7FB-4C46-BDF6-BB2E06D41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F51C-CF41-44F7-BB54-D9916BDB6BCB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3AFC6-F4B6-444A-8EA3-62B98DFF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8D7FC-1DA5-42C7-8772-516AD8EC2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9050-16C9-4FC0-9659-269B7B3C88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Презентация на тему «Поведенческие паттерны </a:t>
            </a:r>
            <a:r>
              <a:rPr lang="en-US" dirty="0"/>
              <a:t>Visitor </a:t>
            </a:r>
            <a:r>
              <a:rPr lang="ru-RU" dirty="0"/>
              <a:t>и </a:t>
            </a:r>
            <a:r>
              <a:rPr lang="en-US" dirty="0"/>
              <a:t>Mediator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72787"/>
          </a:xfrm>
        </p:spPr>
        <p:txBody>
          <a:bodyPr>
            <a:normAutofit/>
          </a:bodyPr>
          <a:lstStyle/>
          <a:p>
            <a:r>
              <a:rPr lang="ru-RU" dirty="0"/>
              <a:t>Выполнили:</a:t>
            </a:r>
          </a:p>
          <a:p>
            <a:r>
              <a:rPr lang="ru-RU" dirty="0"/>
              <a:t>Фролов Иван</a:t>
            </a:r>
          </a:p>
          <a:p>
            <a:r>
              <a:rPr lang="ru-RU" dirty="0"/>
              <a:t>Перцев Дмитрий</a:t>
            </a:r>
          </a:p>
          <a:p>
            <a:r>
              <a:rPr lang="ru-RU" dirty="0"/>
              <a:t>Гр 5030102</a:t>
            </a:r>
            <a:r>
              <a:rPr lang="en-US" dirty="0"/>
              <a:t>/20202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29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57185-488B-4227-AE50-DE1CB5B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Lights </a:t>
            </a:r>
            <a:r>
              <a:rPr lang="ru-RU" dirty="0"/>
              <a:t>и </a:t>
            </a:r>
            <a:r>
              <a:rPr lang="en-US" dirty="0" err="1"/>
              <a:t>MotionSensor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3424B4-B5B1-497C-8787-077B62EB8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171"/>
            <a:ext cx="4753638" cy="414395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148053-987C-47E7-A72D-E93C441B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85" y="1948171"/>
            <a:ext cx="673511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4D014-834B-429D-A26B-15844FCF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Mediator</a:t>
            </a:r>
            <a:endParaRPr lang="ru-RU" dirty="0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F5B17D21-7EC2-4224-9607-AEE2DF11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58798" cy="3696216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15B2B42-80D7-42F7-938E-BA77831E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98" y="1690688"/>
            <a:ext cx="46583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9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E4E2-35E3-40FC-862D-2647239D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Визитор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Суть паттерна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DB814-E907-4C3A-9019-E5FC5BD4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PT Sans"/>
              </a:rPr>
              <a:t>Посетитель</a:t>
            </a:r>
            <a:r>
              <a:rPr lang="ru-RU" dirty="0">
                <a:latin typeface="PT Sans"/>
              </a:rPr>
              <a:t> —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</a:rPr>
              <a:t>это поведенческий паттерн проектирования, который позволяет добавлять в программу новые операции, не изменяя классы объектов, над которыми эти операции могут выполняться</a:t>
            </a:r>
            <a:r>
              <a:rPr lang="ru-RU" dirty="0">
                <a:latin typeface="PT Sans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83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13BCF-7F6D-4DF4-B1AE-92290C64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8970" y="6102924"/>
            <a:ext cx="691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Структура приложения, работающего с геометрическими фигурами.</a:t>
            </a:r>
          </a:p>
          <a:p>
            <a:r>
              <a:rPr lang="ru-RU" dirty="0"/>
              <a:t>Необходимо реализовать общую операцию «вывода в </a:t>
            </a:r>
            <a:r>
              <a:rPr lang="en-US" dirty="0"/>
              <a:t>XML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737" y="811630"/>
            <a:ext cx="3962526" cy="52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5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13BCF-7F6D-4DF4-B1AE-92290C64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02" y="1931980"/>
            <a:ext cx="6786995" cy="3529237"/>
          </a:xfrm>
        </p:spPr>
      </p:pic>
      <p:sp>
        <p:nvSpPr>
          <p:cNvPr id="4" name="TextBox 3"/>
          <p:cNvSpPr txBox="1"/>
          <p:nvPr/>
        </p:nvSpPr>
        <p:spPr>
          <a:xfrm>
            <a:off x="3773053" y="6068291"/>
            <a:ext cx="464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</a:t>
            </a:r>
            <a:r>
              <a:rPr lang="en-US" dirty="0"/>
              <a:t>XML</a:t>
            </a:r>
            <a:r>
              <a:rPr lang="ru-RU" dirty="0"/>
              <a:t>-экспорта придется добавить во все классы узлов.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73053" y="2524125"/>
            <a:ext cx="2066925" cy="714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Rectangle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248025" y="3752850"/>
            <a:ext cx="2247900" cy="8667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Oval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73053" y="4591050"/>
            <a:ext cx="2189597" cy="6191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Stadium</a:t>
            </a:r>
          </a:p>
        </p:txBody>
      </p:sp>
      <p:sp>
        <p:nvSpPr>
          <p:cNvPr id="9" name="Хорда 8"/>
          <p:cNvSpPr/>
          <p:nvPr/>
        </p:nvSpPr>
        <p:spPr>
          <a:xfrm rot="16862770">
            <a:off x="3429549" y="2177181"/>
            <a:ext cx="1098715" cy="2555903"/>
          </a:xfrm>
          <a:prstGeom prst="chor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0B85D-1E25-48A3-A683-809A208C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380" y="1270001"/>
            <a:ext cx="6415240" cy="54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87AA-7E73-452E-9F6D-90E6C47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11" y="1825625"/>
            <a:ext cx="4190177" cy="4351338"/>
          </a:xfrm>
        </p:spPr>
      </p:pic>
    </p:spTree>
    <p:extLst>
      <p:ext uri="{BB962C8B-B14F-4D97-AF65-F5344CB8AC3E}">
        <p14:creationId xmlns:p14="http://schemas.microsoft.com/office/powerpoint/2010/main" val="216707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834E2-823C-4305-850D-DD8A4B53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396651"/>
            <a:ext cx="6762655" cy="52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2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C35B2-95FE-4147-9DC7-C03105E3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1816100"/>
            <a:ext cx="11053707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3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1ABE6-1543-43A7-8ACB-81341BE0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325563"/>
          </a:xfrm>
        </p:spPr>
        <p:txBody>
          <a:bodyPr/>
          <a:lstStyle/>
          <a:p>
            <a:r>
              <a:rPr lang="ru-RU" dirty="0"/>
              <a:t>Пример реализации на </a:t>
            </a:r>
            <a:r>
              <a:rPr lang="en-US" dirty="0"/>
              <a:t>java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6839"/>
            <a:ext cx="6964990" cy="52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E4E2-35E3-40FC-862D-2647239D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Медиатор.</a:t>
            </a:r>
            <a:br>
              <a:rPr lang="ru-RU" dirty="0"/>
            </a:br>
            <a:r>
              <a:rPr lang="ru-RU" dirty="0"/>
              <a:t>Суть паттерна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DB814-E907-4C3A-9019-E5FC5BD4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44444"/>
                </a:solidFill>
                <a:effectLst/>
                <a:latin typeface="PT Sans"/>
              </a:rPr>
              <a:t>Посредник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/>
              </a:rPr>
              <a:t> — это поведенческий паттерн проектирования, который позволяет уменьшить связанность множества классов между собой, благодаря перемещению этих связей в один класс-посредник.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1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E3254FC7-ECF3-4DEB-A7E8-241C0F3F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49" y="272374"/>
            <a:ext cx="10809051" cy="5904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817509"/>
            <a:ext cx="9399351" cy="4747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749" y="660221"/>
            <a:ext cx="8642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Конкретный</a:t>
            </a:r>
            <a:r>
              <a:rPr lang="ru-RU" dirty="0">
                <a:latin typeface="+mj-lt"/>
              </a:rPr>
              <a:t> </a:t>
            </a:r>
            <a:r>
              <a:rPr lang="en-US" sz="4400" dirty="0">
                <a:latin typeface="+mj-lt"/>
              </a:rPr>
              <a:t>visitor</a:t>
            </a:r>
            <a:r>
              <a:rPr lang="ru-RU" sz="4400" dirty="0">
                <a:latin typeface="+mj-lt"/>
              </a:rPr>
              <a:t>. Использование.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850" y="2437062"/>
            <a:ext cx="1409700" cy="533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0" y="3431085"/>
            <a:ext cx="2228850" cy="3133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100" y="2926260"/>
            <a:ext cx="1333500" cy="7334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1813174"/>
            <a:ext cx="1447800" cy="733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150" y="5810250"/>
            <a:ext cx="3581400" cy="7334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640" y="3812071"/>
            <a:ext cx="3851910" cy="2009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8341" y="5246995"/>
            <a:ext cx="31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работы программы:</a:t>
            </a:r>
          </a:p>
        </p:txBody>
      </p:sp>
    </p:spTree>
    <p:extLst>
      <p:ext uri="{BB962C8B-B14F-4D97-AF65-F5344CB8AC3E}">
        <p14:creationId xmlns:p14="http://schemas.microsoft.com/office/powerpoint/2010/main" val="57920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57185-488B-4227-AE50-DE1CB5B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функционала.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8091"/>
            <a:ext cx="5953345" cy="49647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29265" y="4514127"/>
            <a:ext cx="4819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нового функционала не </a:t>
            </a:r>
          </a:p>
          <a:p>
            <a:r>
              <a:rPr lang="ru-RU" dirty="0"/>
              <a:t>требует реализации новых функций </a:t>
            </a:r>
          </a:p>
          <a:p>
            <a:r>
              <a:rPr lang="ru-RU" dirty="0"/>
              <a:t>в каждом конкретном классе-наследнике</a:t>
            </a:r>
          </a:p>
          <a:p>
            <a:r>
              <a:rPr lang="en-US" dirty="0"/>
              <a:t>Shape.</a:t>
            </a:r>
          </a:p>
          <a:p>
            <a:r>
              <a:rPr lang="ru-RU" dirty="0"/>
              <a:t>Достаточно лишь создать новый класс-</a:t>
            </a:r>
          </a:p>
          <a:p>
            <a:r>
              <a:rPr lang="ru-RU" dirty="0"/>
              <a:t>наследник от </a:t>
            </a:r>
            <a:r>
              <a:rPr lang="en-US" dirty="0"/>
              <a:t>Visitor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04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 </a:t>
            </a:r>
            <a:r>
              <a:rPr lang="en-US" dirty="0"/>
              <a:t>Visitor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142" y="1825625"/>
            <a:ext cx="90497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436C0-7BE0-4455-8F21-18CB440D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 </a:t>
            </a:r>
            <a:r>
              <a:rPr lang="en-US" dirty="0"/>
              <a:t>Mediator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5D4B2E-4649-489D-90A3-2B728349C9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14" y="2058987"/>
            <a:ext cx="7424172" cy="388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1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13BCF-7F6D-4DF4-B1AE-92290C64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511303-62C0-4072-AD8A-0564D89DB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0" y="2196054"/>
            <a:ext cx="7344800" cy="3610479"/>
          </a:xfrm>
        </p:spPr>
      </p:pic>
    </p:spTree>
    <p:extLst>
      <p:ext uri="{BB962C8B-B14F-4D97-AF65-F5344CB8AC3E}">
        <p14:creationId xmlns:p14="http://schemas.microsoft.com/office/powerpoint/2010/main" val="14519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0B85D-1E25-48A3-A683-809A208C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8062ED-D4DB-41F7-B61B-C1D3C9B4B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784" y="2153186"/>
            <a:ext cx="7392432" cy="3696216"/>
          </a:xfrm>
        </p:spPr>
      </p:pic>
    </p:spTree>
    <p:extLst>
      <p:ext uri="{BB962C8B-B14F-4D97-AF65-F5344CB8AC3E}">
        <p14:creationId xmlns:p14="http://schemas.microsoft.com/office/powerpoint/2010/main" val="41210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87AA-7E73-452E-9F6D-90E6C47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1026" name="Picture 2" descr="Структура классов паттерна Посредник">
            <a:extLst>
              <a:ext uri="{FF2B5EF4-FFF2-40B4-BE49-F238E27FC236}">
                <a16:creationId xmlns:a16="http://schemas.microsoft.com/office/drawing/2014/main" id="{8FD8DA5A-B9B8-40F1-901A-2F14B606F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53419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834E2-823C-4305-850D-DD8A4B53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053419C-F96B-4D2C-8904-09E4582E9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9471"/>
            <a:ext cx="8116433" cy="181952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582534-E7E6-4A72-9710-02139B50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0943"/>
            <a:ext cx="7611537" cy="16385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D4FD0B-4F03-4E96-BD4A-44CBA3E0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5768"/>
            <a:ext cx="772585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C35B2-95FE-4147-9DC7-C03105E3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ADCAB13-9681-4D7C-B298-A2355E5D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70" y="2341089"/>
            <a:ext cx="11153860" cy="3320410"/>
          </a:xfrm>
        </p:spPr>
      </p:pic>
    </p:spTree>
    <p:extLst>
      <p:ext uri="{BB962C8B-B14F-4D97-AF65-F5344CB8AC3E}">
        <p14:creationId xmlns:p14="http://schemas.microsoft.com/office/powerpoint/2010/main" val="265162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1ABE6-1543-43A7-8ACB-81341BE0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на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12342-CBE1-4BDD-8D6A-47296649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Mediator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Базовый класс </a:t>
            </a:r>
            <a:r>
              <a:rPr lang="en-US" dirty="0"/>
              <a:t>Device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20BE8E-542E-4B61-A617-ACA133A2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9" y="2371879"/>
            <a:ext cx="8078327" cy="866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219479-EBDC-4628-9E6F-E8A10C51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9966"/>
            <a:ext cx="822122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E3254FC7-ECF3-4DEB-A7E8-241C0F3F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49" y="272374"/>
            <a:ext cx="10809051" cy="5904589"/>
          </a:xfrm>
        </p:spPr>
        <p:txBody>
          <a:bodyPr/>
          <a:lstStyle/>
          <a:p>
            <a:r>
              <a:rPr lang="ru-RU" dirty="0"/>
              <a:t>Конкретный </a:t>
            </a:r>
            <a:r>
              <a:rPr lang="en-US" dirty="0"/>
              <a:t>Mediator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226545-F44E-441D-8EEF-F4E4ACCAC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833075"/>
            <a:ext cx="826885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9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189</Words>
  <Application>Microsoft Office PowerPoint</Application>
  <PresentationFormat>Широкоэкранный</PresentationFormat>
  <Paragraphs>50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PT Sans</vt:lpstr>
      <vt:lpstr>Тема Office</vt:lpstr>
      <vt:lpstr>Презентация на тему «Поведенческие паттерны Visitor и Mediator»</vt:lpstr>
      <vt:lpstr>Медиатор. Суть паттерна</vt:lpstr>
      <vt:lpstr>Проблема</vt:lpstr>
      <vt:lpstr>Решение</vt:lpstr>
      <vt:lpstr>Структура</vt:lpstr>
      <vt:lpstr>Применимость</vt:lpstr>
      <vt:lpstr>Преимущества и недостатки</vt:lpstr>
      <vt:lpstr>Пример реализации на java</vt:lpstr>
      <vt:lpstr>Презентация PowerPoint</vt:lpstr>
      <vt:lpstr>Классы Lights и MotionSensor</vt:lpstr>
      <vt:lpstr>Использование Mediator</vt:lpstr>
      <vt:lpstr>Визитор. Суть паттерна</vt:lpstr>
      <vt:lpstr>Проблема</vt:lpstr>
      <vt:lpstr>Проблема</vt:lpstr>
      <vt:lpstr>Решение</vt:lpstr>
      <vt:lpstr>Структура</vt:lpstr>
      <vt:lpstr>Применимость</vt:lpstr>
      <vt:lpstr>Преимущества и недостатки</vt:lpstr>
      <vt:lpstr>Пример реализации на java</vt:lpstr>
      <vt:lpstr>Презентация PowerPoint</vt:lpstr>
      <vt:lpstr>Расширение функционала.</vt:lpstr>
      <vt:lpstr>Диаграмма последовательности Visitor</vt:lpstr>
      <vt:lpstr>Диаграмма последовательности Mediator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Иван Фролов</cp:lastModifiedBy>
  <cp:revision>13</cp:revision>
  <dcterms:created xsi:type="dcterms:W3CDTF">2024-11-23T12:58:57Z</dcterms:created>
  <dcterms:modified xsi:type="dcterms:W3CDTF">2024-12-09T05:53:44Z</dcterms:modified>
</cp:coreProperties>
</file>