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50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03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89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08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13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756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036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972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311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53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62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14AC-B427-4FAC-ABE0-C0963A858CFD}" type="datetimeFigureOut">
              <a:rPr lang="ro-RO" smtClean="0"/>
              <a:t>16.05.2018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1194-67F3-4753-8AB2-265313B3A9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186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in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" y="487707"/>
            <a:ext cx="2830975" cy="1926310"/>
          </a:xfrm>
          <a:prstGeom prst="rect">
            <a:avLst/>
          </a:prstGeom>
        </p:spPr>
      </p:pic>
      <p:pic>
        <p:nvPicPr>
          <p:cNvPr id="35" name="Imagin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34" y="487707"/>
            <a:ext cx="2157723" cy="2192979"/>
          </a:xfrm>
          <a:prstGeom prst="rect">
            <a:avLst/>
          </a:prstGeom>
        </p:spPr>
      </p:pic>
      <p:pic>
        <p:nvPicPr>
          <p:cNvPr id="36" name="Imagin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57" y="487707"/>
            <a:ext cx="3943900" cy="2381582"/>
          </a:xfrm>
          <a:prstGeom prst="rect">
            <a:avLst/>
          </a:prstGeom>
        </p:spPr>
      </p:pic>
      <p:pic>
        <p:nvPicPr>
          <p:cNvPr id="37" name="Imagin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" y="2414017"/>
            <a:ext cx="2972215" cy="2810267"/>
          </a:xfrm>
          <a:prstGeom prst="rect">
            <a:avLst/>
          </a:prstGeom>
        </p:spPr>
      </p:pic>
      <p:pic>
        <p:nvPicPr>
          <p:cNvPr id="38" name="Imagin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32" y="2869289"/>
            <a:ext cx="3072797" cy="2972232"/>
          </a:xfrm>
          <a:prstGeom prst="rect">
            <a:avLst/>
          </a:prstGeom>
        </p:spPr>
      </p:pic>
      <p:pic>
        <p:nvPicPr>
          <p:cNvPr id="39" name="Imagin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26" y="2770234"/>
            <a:ext cx="2952606" cy="28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Ecran lat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danabe62@outlook.com</dc:creator>
  <cp:lastModifiedBy>Daniela Bejan</cp:lastModifiedBy>
  <cp:revision>3</cp:revision>
  <dcterms:created xsi:type="dcterms:W3CDTF">2018-05-07T10:26:02Z</dcterms:created>
  <dcterms:modified xsi:type="dcterms:W3CDTF">2018-05-16T19:44:54Z</dcterms:modified>
</cp:coreProperties>
</file>