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664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42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584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54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14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95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86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004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672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63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1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A169-03BA-4B9B-9365-9B213406BE75}" type="datetimeFigureOut">
              <a:rPr lang="ro-RO" smtClean="0"/>
              <a:t>04.03.2018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0600-BF67-4614-94F0-08186D7D9C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03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717183" y="452662"/>
            <a:ext cx="9144000" cy="137613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717183" y="2058929"/>
            <a:ext cx="9144000" cy="830217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4" name="Imagine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1" y="3488710"/>
            <a:ext cx="3477354" cy="2538601"/>
          </a:xfrm>
          <a:prstGeom prst="rect">
            <a:avLst/>
          </a:prstGeom>
        </p:spPr>
      </p:pic>
      <p:pic>
        <p:nvPicPr>
          <p:cNvPr id="5" name="Imagine 4">
            <a:hlinkClick r:id="" action="ppaction://macro?name=shapeText1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24" y="3113565"/>
            <a:ext cx="4190476" cy="3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Ecran lat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</dc:title>
  <dc:creator>Utilizator</dc:creator>
  <cp:lastModifiedBy>Utilizator</cp:lastModifiedBy>
  <cp:revision>10</cp:revision>
  <dcterms:created xsi:type="dcterms:W3CDTF">2018-03-04T08:57:10Z</dcterms:created>
  <dcterms:modified xsi:type="dcterms:W3CDTF">2018-03-04T10:17:50Z</dcterms:modified>
</cp:coreProperties>
</file>