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0" d="100"/>
          <a:sy n="40" d="100"/>
        </p:scale>
        <p:origin x="2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7A81B-4318-9347-F9CE-44635EF33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1A079-B041-3D3B-83CD-1C2F2802E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214B0E-692E-85F7-59E8-939979D4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6EA2-E372-4294-902B-A2EFABB43CDB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8FEEC-DF2A-7D4A-B8E3-557855D7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7FA255-53F9-18E4-97A6-0C98323C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16C6-4583-4285-8D95-58DEB5BA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45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B03CA-1011-C3D4-D40D-4A0D9A37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3664B4-8F36-02FD-65C8-4B66057D7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DFD328-08CC-9E9F-AC5D-D6D6CA01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6EA2-E372-4294-902B-A2EFABB43CDB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C1696-750F-EDA7-2343-D4BDBD30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648719-79DA-140E-D804-8B827A51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16C6-4583-4285-8D95-58DEB5BA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47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19DFC9-0788-040B-708D-FDD347D95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F10A05-E8D0-5175-70BF-B49DB8974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E9E05-359F-48A4-A0CA-FFC16CD6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6EA2-E372-4294-902B-A2EFABB43CDB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23DB07-CE91-52E5-6035-6CBF0218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04977A-8C6F-99FA-4075-B477AA80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16C6-4583-4285-8D95-58DEB5BA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7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4734C-046F-B38B-4FAA-73C49C9D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1CDEF-94EA-CD90-4B9C-474C3A71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980D77-8A4E-F208-095A-9BDD47E0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6EA2-E372-4294-902B-A2EFABB43CDB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B67180-703F-CF6A-8E9A-694C78F4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A71049-C4F6-BF05-2B2A-52A50A95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16C6-4583-4285-8D95-58DEB5BA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64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6DDA0-A48B-76E8-2684-9ED137B6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50D558-F125-8D1C-9682-753279AC4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EA93D8-C442-D45D-035D-4B2634E6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6EA2-E372-4294-902B-A2EFABB43CDB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1067D-1EA8-3A02-781D-83CAF5C8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84E27-B8F9-63FE-D87F-A3E651C0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16C6-4583-4285-8D95-58DEB5BA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5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55F0E-2006-E1CA-6289-265CFAA3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0D512-277B-02E5-78A6-1A5EDF0DB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1B6E10-689F-D1DA-4522-CD41AF0F7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27D702-6F5E-4702-3DD1-F6C95210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6EA2-E372-4294-902B-A2EFABB43CDB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3405C2-3848-491E-8FDC-35FF7D32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F67BF1-E7DB-A9D1-966B-B0599959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16C6-4583-4285-8D95-58DEB5BA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8B9B1-47F8-0DF1-2DDE-ACE65E5C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932632-55F5-E941-B6B6-58E2B5B9F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E4EE61-CB5A-3E81-B36A-B5D2A592D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2B7111-BB41-7EF0-4032-6139AEE43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2D42CB-1380-2D3F-D039-F8FE13B66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FBD1F4-FFBD-E163-75B6-0D90F077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6EA2-E372-4294-902B-A2EFABB43CDB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544A81-A521-7D92-7491-A582B52E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6F6EC-699E-9CA9-5929-FA64D621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16C6-4583-4285-8D95-58DEB5BA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44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10E9-3876-7DB3-3C55-68D8F739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6EB60E-77B8-BD7D-B7C6-BBE423C1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6EA2-E372-4294-902B-A2EFABB43CDB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61BEC2-E923-430B-0A5B-59198125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5E9039-60E2-923E-7160-517A9842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16C6-4583-4285-8D95-58DEB5BA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11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7140AE-3A30-848B-BB04-4A3EFE02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6EA2-E372-4294-902B-A2EFABB43CDB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B59B2F-274B-E80B-A59E-09592F7B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30DF56-37C0-F69F-C64A-4AB3CCC9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16C6-4583-4285-8D95-58DEB5BA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8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33DE4-F8B1-746C-9CF9-EB9B52D7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BCD1E-880D-FEC3-FA63-386D14EC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092710-6ADA-6C96-64FE-AD6E6F7E6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05C95A-13DB-4224-B440-76572D34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6EA2-E372-4294-902B-A2EFABB43CDB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E41740-36BD-1851-A7B9-A60DD990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E74ED5-AA16-FD4C-0B88-2FF9BF3B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16C6-4583-4285-8D95-58DEB5BA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23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27A36-F32F-B8ED-044F-5BF5B942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C2AFA9-092E-089D-6788-8BC045DBB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FD697A-B89A-C658-AE35-B9B4A4BF1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B6DECB-67AA-5B46-A196-BA1CA377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6EA2-E372-4294-902B-A2EFABB43CDB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E9D0EB-0BC0-55C7-7A51-59BBA57F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50AC50-8614-5E1A-C8C0-3B3687D2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16C6-4583-4285-8D95-58DEB5BA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1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6793F9-0653-79D4-FD7D-9C9FEE2B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85F656-CCEE-1468-BE05-9A5FAAA3C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5BACDE-B07C-247C-8199-4E33AC907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A6EA2-E372-4294-902B-A2EFABB43CDB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BD7720-8C7D-6CFA-BB00-E07E39894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ADC37C-36CA-B901-7DD5-F5529DBE5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416C6-4583-4285-8D95-58DEB5BA9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8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25FC321-D18D-4835-2D89-693934457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97831"/>
            <a:ext cx="9144000" cy="5510463"/>
          </a:xfrm>
        </p:spPr>
        <p:txBody>
          <a:bodyPr/>
          <a:lstStyle/>
          <a:p>
            <a:r>
              <a:rPr lang="pt-BR" dirty="0"/>
              <a:t>Bora Aprender a programar </a:t>
            </a:r>
            <a:r>
              <a:rPr lang="pt-BR"/>
              <a:t>e desenvolver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543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da Mota</dc:creator>
  <cp:lastModifiedBy>David da Mota</cp:lastModifiedBy>
  <cp:revision>1</cp:revision>
  <dcterms:created xsi:type="dcterms:W3CDTF">2022-09-13T23:40:09Z</dcterms:created>
  <dcterms:modified xsi:type="dcterms:W3CDTF">2022-09-13T23:41:18Z</dcterms:modified>
</cp:coreProperties>
</file>