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9" r:id="rId3"/>
    <p:sldId id="256" r:id="rId4"/>
    <p:sldId id="270" r:id="rId5"/>
    <p:sldId id="259" r:id="rId6"/>
    <p:sldId id="260" r:id="rId7"/>
    <p:sldId id="258" r:id="rId8"/>
    <p:sldId id="265" r:id="rId9"/>
    <p:sldId id="264" r:id="rId10"/>
    <p:sldId id="266" r:id="rId11"/>
    <p:sldId id="267" r:id="rId12"/>
    <p:sldId id="257" r:id="rId13"/>
    <p:sldId id="268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E2"/>
    <a:srgbClr val="F15B24"/>
    <a:srgbClr val="ED1E79"/>
    <a:srgbClr val="742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7E8BE-5F4B-BE53-8C0F-A3BE9CC9863E}" v="27" dt="2024-11-09T18:57:02.782"/>
    <p1510:client id="{C90225B2-E450-CE1B-9656-0B7E401E77FB}" v="608" dt="2024-11-09T18:55:02.894"/>
    <p1510:client id="{CA63CC0C-70B2-3E3A-7EF2-D519E0614CF1}" v="612" dt="2024-11-09T18:11:52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Ulloa Cano" userId="S::gulloac2100@alumno.ipn.mx::65c0880b-3033-4b9f-83ee-109d8fb489d2" providerId="AD" clId="Web-{CA63CC0C-70B2-3E3A-7EF2-D519E0614CF1}"/>
    <pc:docChg chg="addSld modSld sldOrd">
      <pc:chgData name="Gabriel Ulloa Cano" userId="S::gulloac2100@alumno.ipn.mx::65c0880b-3033-4b9f-83ee-109d8fb489d2" providerId="AD" clId="Web-{CA63CC0C-70B2-3E3A-7EF2-D519E0614CF1}" dt="2024-11-09T18:11:52.895" v="442" actId="1076"/>
      <pc:docMkLst>
        <pc:docMk/>
      </pc:docMkLst>
      <pc:sldChg chg="addSp delSp modSp">
        <pc:chgData name="Gabriel Ulloa Cano" userId="S::gulloac2100@alumno.ipn.mx::65c0880b-3033-4b9f-83ee-109d8fb489d2" providerId="AD" clId="Web-{CA63CC0C-70B2-3E3A-7EF2-D519E0614CF1}" dt="2024-11-09T16:46:28.810" v="210" actId="1076"/>
        <pc:sldMkLst>
          <pc:docMk/>
          <pc:sldMk cId="109857222" sldId="256"/>
        </pc:sldMkLst>
        <pc:spChg chg="del">
          <ac:chgData name="Gabriel Ulloa Cano" userId="S::gulloac2100@alumno.ipn.mx::65c0880b-3033-4b9f-83ee-109d8fb489d2" providerId="AD" clId="Web-{CA63CC0C-70B2-3E3A-7EF2-D519E0614CF1}" dt="2024-11-09T15:51:22.804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6:46:20.840" v="208" actId="20577"/>
          <ac:spMkLst>
            <pc:docMk/>
            <pc:sldMk cId="109857222" sldId="256"/>
            <ac:spMk id="4" creationId="{4C40E50E-013B-A32F-4F98-C541D593FF4B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6:46:28.810" v="210" actId="1076"/>
          <ac:spMkLst>
            <pc:docMk/>
            <pc:sldMk cId="109857222" sldId="256"/>
            <ac:spMk id="7" creationId="{8038E289-23A9-8737-4192-89A04826FF21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6:45:50.292" v="201" actId="1076"/>
          <ac:spMkLst>
            <pc:docMk/>
            <pc:sldMk cId="109857222" sldId="256"/>
            <ac:spMk id="14" creationId="{0DDBC48E-AE26-0E97-CFC2-4306B46B22AA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6:45:50.277" v="199" actId="1076"/>
          <ac:spMkLst>
            <pc:docMk/>
            <pc:sldMk cId="109857222" sldId="256"/>
            <ac:spMk id="15" creationId="{68C4FBCC-091B-9DDB-5ECE-B9F3BF0723A0}"/>
          </ac:spMkLst>
        </pc:spChg>
        <pc:picChg chg="add del mod">
          <ac:chgData name="Gabriel Ulloa Cano" userId="S::gulloac2100@alumno.ipn.mx::65c0880b-3033-4b9f-83ee-109d8fb489d2" providerId="AD" clId="Web-{CA63CC0C-70B2-3E3A-7EF2-D519E0614CF1}" dt="2024-11-09T16:06:52.247" v="41"/>
          <ac:picMkLst>
            <pc:docMk/>
            <pc:sldMk cId="109857222" sldId="256"/>
            <ac:picMk id="5" creationId="{A7186FF3-06BF-9FEF-ACB9-A2007EABDD2D}"/>
          </ac:picMkLst>
        </pc:picChg>
        <pc:picChg chg="add mod modCrop">
          <ac:chgData name="Gabriel Ulloa Cano" userId="S::gulloac2100@alumno.ipn.mx::65c0880b-3033-4b9f-83ee-109d8fb489d2" providerId="AD" clId="Web-{CA63CC0C-70B2-3E3A-7EF2-D519E0614CF1}" dt="2024-11-09T16:46:26.028" v="209" actId="1076"/>
          <ac:picMkLst>
            <pc:docMk/>
            <pc:sldMk cId="109857222" sldId="256"/>
            <ac:picMk id="6" creationId="{ED1B1554-7B90-CFD9-100E-B430EE14A2BF}"/>
          </ac:picMkLst>
        </pc:picChg>
        <pc:picChg chg="add del mod">
          <ac:chgData name="Gabriel Ulloa Cano" userId="S::gulloac2100@alumno.ipn.mx::65c0880b-3033-4b9f-83ee-109d8fb489d2" providerId="AD" clId="Web-{CA63CC0C-70B2-3E3A-7EF2-D519E0614CF1}" dt="2024-11-09T16:11:34.726" v="72"/>
          <ac:picMkLst>
            <pc:docMk/>
            <pc:sldMk cId="109857222" sldId="256"/>
            <ac:picMk id="8" creationId="{EC75223D-2C37-325A-6D67-1F3F0595177F}"/>
          </ac:picMkLst>
        </pc:picChg>
        <pc:picChg chg="add mod">
          <ac:chgData name="Gabriel Ulloa Cano" userId="S::gulloac2100@alumno.ipn.mx::65c0880b-3033-4b9f-83ee-109d8fb489d2" providerId="AD" clId="Web-{CA63CC0C-70B2-3E3A-7EF2-D519E0614CF1}" dt="2024-11-09T16:19:29.154" v="101" actId="14100"/>
          <ac:picMkLst>
            <pc:docMk/>
            <pc:sldMk cId="109857222" sldId="256"/>
            <ac:picMk id="9" creationId="{065FF939-8061-47EB-C293-A31BE7FD8E03}"/>
          </ac:picMkLst>
        </pc:picChg>
        <pc:picChg chg="add mod">
          <ac:chgData name="Gabriel Ulloa Cano" userId="S::gulloac2100@alumno.ipn.mx::65c0880b-3033-4b9f-83ee-109d8fb489d2" providerId="AD" clId="Web-{CA63CC0C-70B2-3E3A-7EF2-D519E0614CF1}" dt="2024-11-09T16:23:11.241" v="105" actId="1076"/>
          <ac:picMkLst>
            <pc:docMk/>
            <pc:sldMk cId="109857222" sldId="256"/>
            <ac:picMk id="10" creationId="{E30AEC82-7FDF-871F-7B5A-2CA3A09FA795}"/>
          </ac:picMkLst>
        </pc:picChg>
        <pc:picChg chg="add mod modCrop">
          <ac:chgData name="Gabriel Ulloa Cano" userId="S::gulloac2100@alumno.ipn.mx::65c0880b-3033-4b9f-83ee-109d8fb489d2" providerId="AD" clId="Web-{CA63CC0C-70B2-3E3A-7EF2-D519E0614CF1}" dt="2024-11-09T16:14:45.671" v="89" actId="1076"/>
          <ac:picMkLst>
            <pc:docMk/>
            <pc:sldMk cId="109857222" sldId="256"/>
            <ac:picMk id="11" creationId="{0EA3AC51-B76A-140E-3C30-4B3BB8D48D5D}"/>
          </ac:picMkLst>
        </pc:picChg>
        <pc:picChg chg="add mod">
          <ac:chgData name="Gabriel Ulloa Cano" userId="S::gulloac2100@alumno.ipn.mx::65c0880b-3033-4b9f-83ee-109d8fb489d2" providerId="AD" clId="Web-{CA63CC0C-70B2-3E3A-7EF2-D519E0614CF1}" dt="2024-11-09T16:23:12.428" v="106" actId="1076"/>
          <ac:picMkLst>
            <pc:docMk/>
            <pc:sldMk cId="109857222" sldId="256"/>
            <ac:picMk id="12" creationId="{01A44FDE-61CE-D2DA-AF00-DFD746F1D15A}"/>
          </ac:picMkLst>
        </pc:picChg>
        <pc:picChg chg="add mod">
          <ac:chgData name="Gabriel Ulloa Cano" userId="S::gulloac2100@alumno.ipn.mx::65c0880b-3033-4b9f-83ee-109d8fb489d2" providerId="AD" clId="Web-{CA63CC0C-70B2-3E3A-7EF2-D519E0614CF1}" dt="2024-11-09T16:19:14.341" v="97" actId="1076"/>
          <ac:picMkLst>
            <pc:docMk/>
            <pc:sldMk cId="109857222" sldId="256"/>
            <ac:picMk id="13" creationId="{800C1319-562E-E832-AEA9-7B52616117AA}"/>
          </ac:picMkLst>
        </pc:picChg>
      </pc:sldChg>
      <pc:sldChg chg="addSp modSp add">
        <pc:chgData name="Gabriel Ulloa Cano" userId="S::gulloac2100@alumno.ipn.mx::65c0880b-3033-4b9f-83ee-109d8fb489d2" providerId="AD" clId="Web-{CA63CC0C-70B2-3E3A-7EF2-D519E0614CF1}" dt="2024-11-09T18:11:38.176" v="436" actId="1076"/>
        <pc:sldMkLst>
          <pc:docMk/>
          <pc:sldMk cId="667165103" sldId="257"/>
        </pc:sldMkLst>
        <pc:spChg chg="mod">
          <ac:chgData name="Gabriel Ulloa Cano" userId="S::gulloac2100@alumno.ipn.mx::65c0880b-3033-4b9f-83ee-109d8fb489d2" providerId="AD" clId="Web-{CA63CC0C-70B2-3E3A-7EF2-D519E0614CF1}" dt="2024-11-09T17:29:53.105" v="353" actId="1076"/>
          <ac:spMkLst>
            <pc:docMk/>
            <pc:sldMk cId="667165103" sldId="257"/>
            <ac:spMk id="18" creationId="{01E7148C-1765-884E-28FB-08B2005559CA}"/>
          </ac:spMkLst>
        </pc:spChg>
        <pc:spChg chg="mod">
          <ac:chgData name="Gabriel Ulloa Cano" userId="S::gulloac2100@alumno.ipn.mx::65c0880b-3033-4b9f-83ee-109d8fb489d2" providerId="AD" clId="Web-{CA63CC0C-70B2-3E3A-7EF2-D519E0614CF1}" dt="2024-11-09T17:29:53.105" v="354" actId="1076"/>
          <ac:spMkLst>
            <pc:docMk/>
            <pc:sldMk cId="667165103" sldId="257"/>
            <ac:spMk id="19" creationId="{7080F97A-6266-FFE2-C59D-8249606DBE7E}"/>
          </ac:spMkLst>
        </pc:spChg>
        <pc:spChg chg="mod">
          <ac:chgData name="Gabriel Ulloa Cano" userId="S::gulloac2100@alumno.ipn.mx::65c0880b-3033-4b9f-83ee-109d8fb489d2" providerId="AD" clId="Web-{CA63CC0C-70B2-3E3A-7EF2-D519E0614CF1}" dt="2024-11-09T17:29:53.121" v="355" actId="1076"/>
          <ac:spMkLst>
            <pc:docMk/>
            <pc:sldMk cId="667165103" sldId="257"/>
            <ac:spMk id="20" creationId="{B348E354-2B5B-3E7D-FF39-974B986E74AD}"/>
          </ac:spMkLst>
        </pc:spChg>
        <pc:spChg chg="mod">
          <ac:chgData name="Gabriel Ulloa Cano" userId="S::gulloac2100@alumno.ipn.mx::65c0880b-3033-4b9f-83ee-109d8fb489d2" providerId="AD" clId="Web-{CA63CC0C-70B2-3E3A-7EF2-D519E0614CF1}" dt="2024-11-09T17:29:53.121" v="356" actId="1076"/>
          <ac:spMkLst>
            <pc:docMk/>
            <pc:sldMk cId="667165103" sldId="257"/>
            <ac:spMk id="21" creationId="{4B59C342-917E-6C80-41DE-6134C3641B0D}"/>
          </ac:spMkLst>
        </pc:spChg>
        <pc:spChg chg="mod">
          <ac:chgData name="Gabriel Ulloa Cano" userId="S::gulloac2100@alumno.ipn.mx::65c0880b-3033-4b9f-83ee-109d8fb489d2" providerId="AD" clId="Web-{CA63CC0C-70B2-3E3A-7EF2-D519E0614CF1}" dt="2024-11-09T17:29:53.136" v="357" actId="1076"/>
          <ac:spMkLst>
            <pc:docMk/>
            <pc:sldMk cId="667165103" sldId="257"/>
            <ac:spMk id="22" creationId="{7912E5E9-F101-FF0C-2A83-314F61099FBA}"/>
          </ac:spMkLst>
        </pc:spChg>
        <pc:spChg chg="mod">
          <ac:chgData name="Gabriel Ulloa Cano" userId="S::gulloac2100@alumno.ipn.mx::65c0880b-3033-4b9f-83ee-109d8fb489d2" providerId="AD" clId="Web-{CA63CC0C-70B2-3E3A-7EF2-D519E0614CF1}" dt="2024-11-09T17:29:53.136" v="358" actId="1076"/>
          <ac:spMkLst>
            <pc:docMk/>
            <pc:sldMk cId="667165103" sldId="257"/>
            <ac:spMk id="23" creationId="{DECCECC5-00AC-0787-05F8-0E0C89A4FCF6}"/>
          </ac:spMkLst>
        </pc:spChg>
        <pc:spChg chg="mod">
          <ac:chgData name="Gabriel Ulloa Cano" userId="S::gulloac2100@alumno.ipn.mx::65c0880b-3033-4b9f-83ee-109d8fb489d2" providerId="AD" clId="Web-{CA63CC0C-70B2-3E3A-7EF2-D519E0614CF1}" dt="2024-11-09T17:29:53.136" v="359" actId="1076"/>
          <ac:spMkLst>
            <pc:docMk/>
            <pc:sldMk cId="667165103" sldId="257"/>
            <ac:spMk id="24" creationId="{0ABD81B7-A61C-31D8-B407-1F0D6D609BC4}"/>
          </ac:spMkLst>
        </pc:spChg>
        <pc:spChg chg="mod">
          <ac:chgData name="Gabriel Ulloa Cano" userId="S::gulloac2100@alumno.ipn.mx::65c0880b-3033-4b9f-83ee-109d8fb489d2" providerId="AD" clId="Web-{CA63CC0C-70B2-3E3A-7EF2-D519E0614CF1}" dt="2024-11-09T17:29:53.152" v="360" actId="1076"/>
          <ac:spMkLst>
            <pc:docMk/>
            <pc:sldMk cId="667165103" sldId="257"/>
            <ac:spMk id="25" creationId="{0AD71C4F-CDE7-B890-29FF-A66A0700D07C}"/>
          </ac:spMkLst>
        </pc:spChg>
        <pc:picChg chg="add mod">
          <ac:chgData name="Gabriel Ulloa Cano" userId="S::gulloac2100@alumno.ipn.mx::65c0880b-3033-4b9f-83ee-109d8fb489d2" providerId="AD" clId="Web-{CA63CC0C-70B2-3E3A-7EF2-D519E0614CF1}" dt="2024-11-09T18:11:38.176" v="436" actId="1076"/>
          <ac:picMkLst>
            <pc:docMk/>
            <pc:sldMk cId="667165103" sldId="257"/>
            <ac:picMk id="3" creationId="{D6B04DF4-0981-8EA7-7A23-E62064647927}"/>
          </ac:picMkLst>
        </pc:picChg>
        <pc:picChg chg="mod">
          <ac:chgData name="Gabriel Ulloa Cano" userId="S::gulloac2100@alumno.ipn.mx::65c0880b-3033-4b9f-83ee-109d8fb489d2" providerId="AD" clId="Web-{CA63CC0C-70B2-3E3A-7EF2-D519E0614CF1}" dt="2024-11-09T17:29:53.058" v="342" actId="1076"/>
          <ac:picMkLst>
            <pc:docMk/>
            <pc:sldMk cId="667165103" sldId="257"/>
            <ac:picMk id="7" creationId="{9F3F93FB-EA68-89B0-0037-E4B5A6577133}"/>
          </ac:picMkLst>
        </pc:picChg>
        <pc:picChg chg="mod">
          <ac:chgData name="Gabriel Ulloa Cano" userId="S::gulloac2100@alumno.ipn.mx::65c0880b-3033-4b9f-83ee-109d8fb489d2" providerId="AD" clId="Web-{CA63CC0C-70B2-3E3A-7EF2-D519E0614CF1}" dt="2024-11-09T17:29:53.058" v="343" actId="1076"/>
          <ac:picMkLst>
            <pc:docMk/>
            <pc:sldMk cId="667165103" sldId="257"/>
            <ac:picMk id="8" creationId="{47BF65ED-E465-8FD9-7D71-F8EEDA9F59D6}"/>
          </ac:picMkLst>
        </pc:picChg>
        <pc:picChg chg="mod">
          <ac:chgData name="Gabriel Ulloa Cano" userId="S::gulloac2100@alumno.ipn.mx::65c0880b-3033-4b9f-83ee-109d8fb489d2" providerId="AD" clId="Web-{CA63CC0C-70B2-3E3A-7EF2-D519E0614CF1}" dt="2024-11-09T17:29:53.105" v="352" actId="1076"/>
          <ac:picMkLst>
            <pc:docMk/>
            <pc:sldMk cId="667165103" sldId="257"/>
            <ac:picMk id="17" creationId="{A4346D1B-3681-7DD3-AFD5-CB97F15AEA9E}"/>
          </ac:picMkLst>
        </pc:picChg>
        <pc:cxnChg chg="mod">
          <ac:chgData name="Gabriel Ulloa Cano" userId="S::gulloac2100@alumno.ipn.mx::65c0880b-3033-4b9f-83ee-109d8fb489d2" providerId="AD" clId="Web-{CA63CC0C-70B2-3E3A-7EF2-D519E0614CF1}" dt="2024-11-09T17:29:53.074" v="344" actId="1076"/>
          <ac:cxnSpMkLst>
            <pc:docMk/>
            <pc:sldMk cId="667165103" sldId="257"/>
            <ac:cxnSpMk id="9" creationId="{DB6B3EE0-503D-B89B-6F81-BAD34329A7E8}"/>
          </ac:cxnSpMkLst>
        </pc:cxnChg>
        <pc:cxnChg chg="mod">
          <ac:chgData name="Gabriel Ulloa Cano" userId="S::gulloac2100@alumno.ipn.mx::65c0880b-3033-4b9f-83ee-109d8fb489d2" providerId="AD" clId="Web-{CA63CC0C-70B2-3E3A-7EF2-D519E0614CF1}" dt="2024-11-09T17:29:53.074" v="345" actId="1076"/>
          <ac:cxnSpMkLst>
            <pc:docMk/>
            <pc:sldMk cId="667165103" sldId="257"/>
            <ac:cxnSpMk id="10" creationId="{674310FC-DFF1-5972-BCF7-03B71EC67423}"/>
          </ac:cxnSpMkLst>
        </pc:cxnChg>
        <pc:cxnChg chg="mod">
          <ac:chgData name="Gabriel Ulloa Cano" userId="S::gulloac2100@alumno.ipn.mx::65c0880b-3033-4b9f-83ee-109d8fb489d2" providerId="AD" clId="Web-{CA63CC0C-70B2-3E3A-7EF2-D519E0614CF1}" dt="2024-11-09T17:29:53.074" v="346" actId="1076"/>
          <ac:cxnSpMkLst>
            <pc:docMk/>
            <pc:sldMk cId="667165103" sldId="257"/>
            <ac:cxnSpMk id="11" creationId="{44B35304-EDDE-0BD4-EFDA-CBA8861D845E}"/>
          </ac:cxnSpMkLst>
        </pc:cxnChg>
        <pc:cxnChg chg="mod">
          <ac:chgData name="Gabriel Ulloa Cano" userId="S::gulloac2100@alumno.ipn.mx::65c0880b-3033-4b9f-83ee-109d8fb489d2" providerId="AD" clId="Web-{CA63CC0C-70B2-3E3A-7EF2-D519E0614CF1}" dt="2024-11-09T17:29:53.074" v="347" actId="1076"/>
          <ac:cxnSpMkLst>
            <pc:docMk/>
            <pc:sldMk cId="667165103" sldId="257"/>
            <ac:cxnSpMk id="12" creationId="{53EB87B6-6A4E-2B50-AC9C-C1637D135FC8}"/>
          </ac:cxnSpMkLst>
        </pc:cxnChg>
        <pc:cxnChg chg="mod">
          <ac:chgData name="Gabriel Ulloa Cano" userId="S::gulloac2100@alumno.ipn.mx::65c0880b-3033-4b9f-83ee-109d8fb489d2" providerId="AD" clId="Web-{CA63CC0C-70B2-3E3A-7EF2-D519E0614CF1}" dt="2024-11-09T17:29:53.090" v="348" actId="1076"/>
          <ac:cxnSpMkLst>
            <pc:docMk/>
            <pc:sldMk cId="667165103" sldId="257"/>
            <ac:cxnSpMk id="13" creationId="{60C2F715-C23E-8881-EA43-6D8D63B5CAA0}"/>
          </ac:cxnSpMkLst>
        </pc:cxnChg>
        <pc:cxnChg chg="mod">
          <ac:chgData name="Gabriel Ulloa Cano" userId="S::gulloac2100@alumno.ipn.mx::65c0880b-3033-4b9f-83ee-109d8fb489d2" providerId="AD" clId="Web-{CA63CC0C-70B2-3E3A-7EF2-D519E0614CF1}" dt="2024-11-09T17:29:53.090" v="349" actId="1076"/>
          <ac:cxnSpMkLst>
            <pc:docMk/>
            <pc:sldMk cId="667165103" sldId="257"/>
            <ac:cxnSpMk id="14" creationId="{0F330782-A332-0B6F-1305-1E4198207BAA}"/>
          </ac:cxnSpMkLst>
        </pc:cxnChg>
        <pc:cxnChg chg="mod">
          <ac:chgData name="Gabriel Ulloa Cano" userId="S::gulloac2100@alumno.ipn.mx::65c0880b-3033-4b9f-83ee-109d8fb489d2" providerId="AD" clId="Web-{CA63CC0C-70B2-3E3A-7EF2-D519E0614CF1}" dt="2024-11-09T17:29:53.090" v="350" actId="1076"/>
          <ac:cxnSpMkLst>
            <pc:docMk/>
            <pc:sldMk cId="667165103" sldId="257"/>
            <ac:cxnSpMk id="15" creationId="{94AF5590-0EE8-5A97-BB1A-C1B493A4D7E3}"/>
          </ac:cxnSpMkLst>
        </pc:cxnChg>
        <pc:cxnChg chg="mod">
          <ac:chgData name="Gabriel Ulloa Cano" userId="S::gulloac2100@alumno.ipn.mx::65c0880b-3033-4b9f-83ee-109d8fb489d2" providerId="AD" clId="Web-{CA63CC0C-70B2-3E3A-7EF2-D519E0614CF1}" dt="2024-11-09T17:29:53.090" v="351" actId="1076"/>
          <ac:cxnSpMkLst>
            <pc:docMk/>
            <pc:sldMk cId="667165103" sldId="257"/>
            <ac:cxnSpMk id="16" creationId="{F5C9D23F-EBC3-F21C-F21E-725DFE51797E}"/>
          </ac:cxnSpMkLst>
        </pc:cxnChg>
      </pc:sldChg>
      <pc:sldChg chg="add ord">
        <pc:chgData name="Gabriel Ulloa Cano" userId="S::gulloac2100@alumno.ipn.mx::65c0880b-3033-4b9f-83ee-109d8fb489d2" providerId="AD" clId="Web-{CA63CC0C-70B2-3E3A-7EF2-D519E0614CF1}" dt="2024-11-09T17:27:55.146" v="335"/>
        <pc:sldMkLst>
          <pc:docMk/>
          <pc:sldMk cId="1182147730" sldId="258"/>
        </pc:sldMkLst>
      </pc:sldChg>
      <pc:sldChg chg="addSp delSp modSp new">
        <pc:chgData name="Gabriel Ulloa Cano" userId="S::gulloac2100@alumno.ipn.mx::65c0880b-3033-4b9f-83ee-109d8fb489d2" providerId="AD" clId="Web-{CA63CC0C-70B2-3E3A-7EF2-D519E0614CF1}" dt="2024-11-09T17:28:17.897" v="336" actId="1076"/>
        <pc:sldMkLst>
          <pc:docMk/>
          <pc:sldMk cId="1050639057" sldId="259"/>
        </pc:sldMkLst>
        <pc:spChg chg="del">
          <ac:chgData name="Gabriel Ulloa Cano" userId="S::gulloac2100@alumno.ipn.mx::65c0880b-3033-4b9f-83ee-109d8fb489d2" providerId="AD" clId="Web-{CA63CC0C-70B2-3E3A-7EF2-D519E0614CF1}" dt="2024-11-09T15:56:56.597" v="14"/>
          <ac:spMkLst>
            <pc:docMk/>
            <pc:sldMk cId="1050639057" sldId="259"/>
            <ac:spMk id="2" creationId="{603C7AE9-C27C-54EC-8DB2-7E4FF8ADEA12}"/>
          </ac:spMkLst>
        </pc:spChg>
        <pc:spChg chg="del">
          <ac:chgData name="Gabriel Ulloa Cano" userId="S::gulloac2100@alumno.ipn.mx::65c0880b-3033-4b9f-83ee-109d8fb489d2" providerId="AD" clId="Web-{CA63CC0C-70B2-3E3A-7EF2-D519E0614CF1}" dt="2024-11-09T15:57:02.285" v="15"/>
          <ac:spMkLst>
            <pc:docMk/>
            <pc:sldMk cId="1050639057" sldId="259"/>
            <ac:spMk id="3" creationId="{CDA92CAB-A7C3-21CD-06FC-C5F8A7E58A67}"/>
          </ac:spMkLst>
        </pc:spChg>
        <pc:spChg chg="add del mod">
          <ac:chgData name="Gabriel Ulloa Cano" userId="S::gulloac2100@alumno.ipn.mx::65c0880b-3033-4b9f-83ee-109d8fb489d2" providerId="AD" clId="Web-{CA63CC0C-70B2-3E3A-7EF2-D519E0614CF1}" dt="2024-11-09T16:46:51.154" v="214"/>
          <ac:spMkLst>
            <pc:docMk/>
            <pc:sldMk cId="1050639057" sldId="259"/>
            <ac:spMk id="4" creationId="{A6FE4CDB-9359-4502-E7DA-B215330D4C6B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00:27.749" v="324" actId="1076"/>
          <ac:spMkLst>
            <pc:docMk/>
            <pc:sldMk cId="1050639057" sldId="259"/>
            <ac:spMk id="6" creationId="{5E20EB43-F283-8D72-E463-E9B0F4CBBE9C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00:27.749" v="325" actId="1076"/>
          <ac:spMkLst>
            <pc:docMk/>
            <pc:sldMk cId="1050639057" sldId="259"/>
            <ac:spMk id="8" creationId="{A9CA0CFA-1035-2A42-C429-960C53834CAF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6:54:25.828" v="254" actId="1076"/>
          <ac:spMkLst>
            <pc:docMk/>
            <pc:sldMk cId="1050639057" sldId="259"/>
            <ac:spMk id="10" creationId="{379ECC28-267D-18FD-4049-97F4F8D5C816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01:24.345" v="334" actId="1076"/>
          <ac:spMkLst>
            <pc:docMk/>
            <pc:sldMk cId="1050639057" sldId="259"/>
            <ac:spMk id="11" creationId="{D3ED6E1C-E686-A3D9-E9BD-25E6F657BEB8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01:16.751" v="331" actId="1076"/>
          <ac:spMkLst>
            <pc:docMk/>
            <pc:sldMk cId="1050639057" sldId="259"/>
            <ac:spMk id="12" creationId="{F2874A9E-A7A6-C6AB-2036-C24DB3FC3C84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01:14.751" v="330" actId="1076"/>
          <ac:spMkLst>
            <pc:docMk/>
            <pc:sldMk cId="1050639057" sldId="259"/>
            <ac:spMk id="13" creationId="{1FEB6F57-CDC8-D23C-4B77-520981A640CF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01:19.251" v="332" actId="1076"/>
          <ac:spMkLst>
            <pc:docMk/>
            <pc:sldMk cId="1050639057" sldId="259"/>
            <ac:spMk id="14" creationId="{3E9A4552-DD10-49C8-B6AF-80AA227721F8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01:21.470" v="333" actId="1076"/>
          <ac:spMkLst>
            <pc:docMk/>
            <pc:sldMk cId="1050639057" sldId="259"/>
            <ac:spMk id="15" creationId="{CBCC343C-732C-63DA-F59B-501CFD956A83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7:28:17.897" v="336" actId="1076"/>
          <ac:spMkLst>
            <pc:docMk/>
            <pc:sldMk cId="1050639057" sldId="259"/>
            <ac:spMk id="16" creationId="{521DB857-28FC-4A1B-8704-13FA83B75821}"/>
          </ac:spMkLst>
        </pc:spChg>
        <pc:picChg chg="add mod modCrop">
          <ac:chgData name="Gabriel Ulloa Cano" userId="S::gulloac2100@alumno.ipn.mx::65c0880b-3033-4b9f-83ee-109d8fb489d2" providerId="AD" clId="Web-{CA63CC0C-70B2-3E3A-7EF2-D519E0614CF1}" dt="2024-11-09T16:47:17.546" v="227" actId="1076"/>
          <ac:picMkLst>
            <pc:docMk/>
            <pc:sldMk cId="1050639057" sldId="259"/>
            <ac:picMk id="5" creationId="{CAE7DC0C-4D0B-E973-41F4-5DC428FA2441}"/>
          </ac:picMkLst>
        </pc:picChg>
        <pc:cxnChg chg="add mod">
          <ac:chgData name="Gabriel Ulloa Cano" userId="S::gulloac2100@alumno.ipn.mx::65c0880b-3033-4b9f-83ee-109d8fb489d2" providerId="AD" clId="Web-{CA63CC0C-70B2-3E3A-7EF2-D519E0614CF1}" dt="2024-11-09T16:54:30.297" v="255" actId="1076"/>
          <ac:cxnSpMkLst>
            <pc:docMk/>
            <pc:sldMk cId="1050639057" sldId="259"/>
            <ac:cxnSpMk id="7" creationId="{8B3FBC10-6990-666A-2CD9-5DC70781375B}"/>
          </ac:cxnSpMkLst>
        </pc:cxnChg>
      </pc:sldChg>
      <pc:sldChg chg="addSp delSp modSp new">
        <pc:chgData name="Gabriel Ulloa Cano" userId="S::gulloac2100@alumno.ipn.mx::65c0880b-3033-4b9f-83ee-109d8fb489d2" providerId="AD" clId="Web-{CA63CC0C-70B2-3E3A-7EF2-D519E0614CF1}" dt="2024-11-09T15:58:42.554" v="30" actId="1076"/>
        <pc:sldMkLst>
          <pc:docMk/>
          <pc:sldMk cId="1013403168" sldId="260"/>
        </pc:sldMkLst>
        <pc:spChg chg="del">
          <ac:chgData name="Gabriel Ulloa Cano" userId="S::gulloac2100@alumno.ipn.mx::65c0880b-3033-4b9f-83ee-109d8fb489d2" providerId="AD" clId="Web-{CA63CC0C-70B2-3E3A-7EF2-D519E0614CF1}" dt="2024-11-09T15:58:01.475" v="23"/>
          <ac:spMkLst>
            <pc:docMk/>
            <pc:sldMk cId="1013403168" sldId="260"/>
            <ac:spMk id="2" creationId="{B8EC024A-F9F5-E692-F579-F728DDA4D6C0}"/>
          </ac:spMkLst>
        </pc:spChg>
        <pc:spChg chg="del">
          <ac:chgData name="Gabriel Ulloa Cano" userId="S::gulloac2100@alumno.ipn.mx::65c0880b-3033-4b9f-83ee-109d8fb489d2" providerId="AD" clId="Web-{CA63CC0C-70B2-3E3A-7EF2-D519E0614CF1}" dt="2024-11-09T15:58:04.912" v="24"/>
          <ac:spMkLst>
            <pc:docMk/>
            <pc:sldMk cId="1013403168" sldId="260"/>
            <ac:spMk id="3" creationId="{AF50191D-B5EC-3972-BCBC-E3E8B70AA9D0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5:58:42.554" v="30" actId="1076"/>
          <ac:spMkLst>
            <pc:docMk/>
            <pc:sldMk cId="1013403168" sldId="260"/>
            <ac:spMk id="4" creationId="{322BF547-AD6F-1C95-1989-98A0D67CFC35}"/>
          </ac:spMkLst>
        </pc:spChg>
      </pc:sldChg>
      <pc:sldChg chg="delSp new ord">
        <pc:chgData name="Gabriel Ulloa Cano" userId="S::gulloac2100@alumno.ipn.mx::65c0880b-3033-4b9f-83ee-109d8fb489d2" providerId="AD" clId="Web-{CA63CC0C-70B2-3E3A-7EF2-D519E0614CF1}" dt="2024-11-09T16:00:52.872" v="37"/>
        <pc:sldMkLst>
          <pc:docMk/>
          <pc:sldMk cId="228117543" sldId="261"/>
        </pc:sldMkLst>
        <pc:spChg chg="del">
          <ac:chgData name="Gabriel Ulloa Cano" userId="S::gulloac2100@alumno.ipn.mx::65c0880b-3033-4b9f-83ee-109d8fb489d2" providerId="AD" clId="Web-{CA63CC0C-70B2-3E3A-7EF2-D519E0614CF1}" dt="2024-11-09T15:58:57.367" v="32"/>
          <ac:spMkLst>
            <pc:docMk/>
            <pc:sldMk cId="228117543" sldId="261"/>
            <ac:spMk id="2" creationId="{3A0DB1EC-9B86-51F6-12DF-2DEA8C110F07}"/>
          </ac:spMkLst>
        </pc:spChg>
        <pc:spChg chg="del">
          <ac:chgData name="Gabriel Ulloa Cano" userId="S::gulloac2100@alumno.ipn.mx::65c0880b-3033-4b9f-83ee-109d8fb489d2" providerId="AD" clId="Web-{CA63CC0C-70B2-3E3A-7EF2-D519E0614CF1}" dt="2024-11-09T15:58:59.399" v="33"/>
          <ac:spMkLst>
            <pc:docMk/>
            <pc:sldMk cId="228117543" sldId="261"/>
            <ac:spMk id="3" creationId="{B1AF97DA-61F7-C748-4CAC-FD247F877183}"/>
          </ac:spMkLst>
        </pc:spChg>
      </pc:sldChg>
      <pc:sldChg chg="delSp new">
        <pc:chgData name="Gabriel Ulloa Cano" userId="S::gulloac2100@alumno.ipn.mx::65c0880b-3033-4b9f-83ee-109d8fb489d2" providerId="AD" clId="Web-{CA63CC0C-70B2-3E3A-7EF2-D519E0614CF1}" dt="2024-11-09T16:00:03.479" v="36"/>
        <pc:sldMkLst>
          <pc:docMk/>
          <pc:sldMk cId="3236596415" sldId="262"/>
        </pc:sldMkLst>
        <pc:spChg chg="del">
          <ac:chgData name="Gabriel Ulloa Cano" userId="S::gulloac2100@alumno.ipn.mx::65c0880b-3033-4b9f-83ee-109d8fb489d2" providerId="AD" clId="Web-{CA63CC0C-70B2-3E3A-7EF2-D519E0614CF1}" dt="2024-11-09T16:00:01.401" v="35"/>
          <ac:spMkLst>
            <pc:docMk/>
            <pc:sldMk cId="3236596415" sldId="262"/>
            <ac:spMk id="2" creationId="{D312B950-D862-ECCD-60FA-851AD0B298B1}"/>
          </ac:spMkLst>
        </pc:spChg>
        <pc:spChg chg="del">
          <ac:chgData name="Gabriel Ulloa Cano" userId="S::gulloac2100@alumno.ipn.mx::65c0880b-3033-4b9f-83ee-109d8fb489d2" providerId="AD" clId="Web-{CA63CC0C-70B2-3E3A-7EF2-D519E0614CF1}" dt="2024-11-09T16:00:03.479" v="36"/>
          <ac:spMkLst>
            <pc:docMk/>
            <pc:sldMk cId="3236596415" sldId="262"/>
            <ac:spMk id="3" creationId="{D76D3C1E-3AEF-265F-9943-F6BB7C52E680}"/>
          </ac:spMkLst>
        </pc:spChg>
      </pc:sldChg>
      <pc:sldChg chg="addSp modSp add">
        <pc:chgData name="Gabriel Ulloa Cano" userId="S::gulloac2100@alumno.ipn.mx::65c0880b-3033-4b9f-83ee-109d8fb489d2" providerId="AD" clId="Web-{CA63CC0C-70B2-3E3A-7EF2-D519E0614CF1}" dt="2024-11-09T17:30:42.326" v="365" actId="1076"/>
        <pc:sldMkLst>
          <pc:docMk/>
          <pc:sldMk cId="483550097" sldId="263"/>
        </pc:sldMkLst>
        <pc:picChg chg="add mod">
          <ac:chgData name="Gabriel Ulloa Cano" userId="S::gulloac2100@alumno.ipn.mx::65c0880b-3033-4b9f-83ee-109d8fb489d2" providerId="AD" clId="Web-{CA63CC0C-70B2-3E3A-7EF2-D519E0614CF1}" dt="2024-11-09T17:30:42.326" v="365" actId="1076"/>
          <ac:picMkLst>
            <pc:docMk/>
            <pc:sldMk cId="483550097" sldId="263"/>
            <ac:picMk id="3" creationId="{3850D35B-AF50-0B06-1843-E32635678333}"/>
          </ac:picMkLst>
        </pc:picChg>
      </pc:sldChg>
      <pc:sldChg chg="addSp delSp modSp new">
        <pc:chgData name="Gabriel Ulloa Cano" userId="S::gulloac2100@alumno.ipn.mx::65c0880b-3033-4b9f-83ee-109d8fb489d2" providerId="AD" clId="Web-{CA63CC0C-70B2-3E3A-7EF2-D519E0614CF1}" dt="2024-11-09T18:09:04.857" v="404" actId="1076"/>
        <pc:sldMkLst>
          <pc:docMk/>
          <pc:sldMk cId="2834503245" sldId="264"/>
        </pc:sldMkLst>
        <pc:spChg chg="del">
          <ac:chgData name="Gabriel Ulloa Cano" userId="S::gulloac2100@alumno.ipn.mx::65c0880b-3033-4b9f-83ee-109d8fb489d2" providerId="AD" clId="Web-{CA63CC0C-70B2-3E3A-7EF2-D519E0614CF1}" dt="2024-11-09T17:29:41.448" v="340"/>
          <ac:spMkLst>
            <pc:docMk/>
            <pc:sldMk cId="2834503245" sldId="264"/>
            <ac:spMk id="2" creationId="{E9C2D295-E3BE-3003-4BDD-7AC67C93DD78}"/>
          </ac:spMkLst>
        </pc:spChg>
        <pc:spChg chg="del">
          <ac:chgData name="Gabriel Ulloa Cano" userId="S::gulloac2100@alumno.ipn.mx::65c0880b-3033-4b9f-83ee-109d8fb489d2" providerId="AD" clId="Web-{CA63CC0C-70B2-3E3A-7EF2-D519E0614CF1}" dt="2024-11-09T17:29:43.949" v="341"/>
          <ac:spMkLst>
            <pc:docMk/>
            <pc:sldMk cId="2834503245" sldId="264"/>
            <ac:spMk id="3" creationId="{531BE2ED-29D0-DE61-EC99-4A7C4A3A5443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8:09:04.857" v="404" actId="1076"/>
          <ac:spMkLst>
            <pc:docMk/>
            <pc:sldMk cId="2834503245" sldId="264"/>
            <ac:spMk id="4" creationId="{8B3D66B3-C682-5127-F074-BAA202E75593}"/>
          </ac:spMkLst>
        </pc:spChg>
        <pc:picChg chg="add mod">
          <ac:chgData name="Gabriel Ulloa Cano" userId="S::gulloac2100@alumno.ipn.mx::65c0880b-3033-4b9f-83ee-109d8fb489d2" providerId="AD" clId="Web-{CA63CC0C-70B2-3E3A-7EF2-D519E0614CF1}" dt="2024-11-09T18:06:47.429" v="379" actId="1076"/>
          <ac:picMkLst>
            <pc:docMk/>
            <pc:sldMk cId="2834503245" sldId="264"/>
            <ac:picMk id="2" creationId="{95D547CC-86B5-29A3-B598-DDB14454BE61}"/>
          </ac:picMkLst>
        </pc:picChg>
        <pc:picChg chg="add mod">
          <ac:chgData name="Gabriel Ulloa Cano" userId="S::gulloac2100@alumno.ipn.mx::65c0880b-3033-4b9f-83ee-109d8fb489d2" providerId="AD" clId="Web-{CA63CC0C-70B2-3E3A-7EF2-D519E0614CF1}" dt="2024-11-09T18:06:49.288" v="380" actId="1076"/>
          <ac:picMkLst>
            <pc:docMk/>
            <pc:sldMk cId="2834503245" sldId="264"/>
            <ac:picMk id="3" creationId="{BB605001-4A8B-3848-7998-096CB53E7D27}"/>
          </ac:picMkLst>
        </pc:picChg>
      </pc:sldChg>
      <pc:sldChg chg="modSp">
        <pc:chgData name="Gabriel Ulloa Cano" userId="S::gulloac2100@alumno.ipn.mx::65c0880b-3033-4b9f-83ee-109d8fb489d2" providerId="AD" clId="Web-{CA63CC0C-70B2-3E3A-7EF2-D519E0614CF1}" dt="2024-11-09T18:11:52.895" v="442" actId="1076"/>
        <pc:sldMkLst>
          <pc:docMk/>
          <pc:sldMk cId="3746434912" sldId="265"/>
        </pc:sldMkLst>
        <pc:picChg chg="mod">
          <ac:chgData name="Gabriel Ulloa Cano" userId="S::gulloac2100@alumno.ipn.mx::65c0880b-3033-4b9f-83ee-109d8fb489d2" providerId="AD" clId="Web-{CA63CC0C-70B2-3E3A-7EF2-D519E0614CF1}" dt="2024-11-09T18:11:52.895" v="442" actId="1076"/>
          <ac:picMkLst>
            <pc:docMk/>
            <pc:sldMk cId="3746434912" sldId="265"/>
            <ac:picMk id="3" creationId="{6A91FEC1-29EF-E8CB-0F4B-997DCEE61992}"/>
          </ac:picMkLst>
        </pc:picChg>
      </pc:sldChg>
      <pc:sldChg chg="addSp delSp modSp new">
        <pc:chgData name="Gabriel Ulloa Cano" userId="S::gulloac2100@alumno.ipn.mx::65c0880b-3033-4b9f-83ee-109d8fb489d2" providerId="AD" clId="Web-{CA63CC0C-70B2-3E3A-7EF2-D519E0614CF1}" dt="2024-11-09T18:11:11.003" v="428" actId="1076"/>
        <pc:sldMkLst>
          <pc:docMk/>
          <pc:sldMk cId="1871440182" sldId="266"/>
        </pc:sldMkLst>
        <pc:spChg chg="del">
          <ac:chgData name="Gabriel Ulloa Cano" userId="S::gulloac2100@alumno.ipn.mx::65c0880b-3033-4b9f-83ee-109d8fb489d2" providerId="AD" clId="Web-{CA63CC0C-70B2-3E3A-7EF2-D519E0614CF1}" dt="2024-11-09T18:06:57.288" v="382"/>
          <ac:spMkLst>
            <pc:docMk/>
            <pc:sldMk cId="1871440182" sldId="266"/>
            <ac:spMk id="2" creationId="{F8A7AE16-DD0C-0777-7713-C5FD8D1D5BB1}"/>
          </ac:spMkLst>
        </pc:spChg>
        <pc:spChg chg="del">
          <ac:chgData name="Gabriel Ulloa Cano" userId="S::gulloac2100@alumno.ipn.mx::65c0880b-3033-4b9f-83ee-109d8fb489d2" providerId="AD" clId="Web-{CA63CC0C-70B2-3E3A-7EF2-D519E0614CF1}" dt="2024-11-09T18:06:59.038" v="383"/>
          <ac:spMkLst>
            <pc:docMk/>
            <pc:sldMk cId="1871440182" sldId="266"/>
            <ac:spMk id="3" creationId="{122F197F-6AF9-2DA5-91AB-0D11AB6E92BF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8:11:11.003" v="428" actId="1076"/>
          <ac:spMkLst>
            <pc:docMk/>
            <pc:sldMk cId="1871440182" sldId="266"/>
            <ac:spMk id="6" creationId="{A73E3BDF-989E-84AE-D97C-6F8F6125BBBE}"/>
          </ac:spMkLst>
        </pc:spChg>
        <pc:picChg chg="add mod">
          <ac:chgData name="Gabriel Ulloa Cano" userId="S::gulloac2100@alumno.ipn.mx::65c0880b-3033-4b9f-83ee-109d8fb489d2" providerId="AD" clId="Web-{CA63CC0C-70B2-3E3A-7EF2-D519E0614CF1}" dt="2024-11-09T18:08:38.606" v="403" actId="1076"/>
          <ac:picMkLst>
            <pc:docMk/>
            <pc:sldMk cId="1871440182" sldId="266"/>
            <ac:picMk id="4" creationId="{1469B7B2-4334-A9A0-A8FD-9258CC6AA8BD}"/>
          </ac:picMkLst>
        </pc:picChg>
      </pc:sldChg>
      <pc:sldChg chg="addSp delSp modSp new">
        <pc:chgData name="Gabriel Ulloa Cano" userId="S::gulloac2100@alumno.ipn.mx::65c0880b-3033-4b9f-83ee-109d8fb489d2" providerId="AD" clId="Web-{CA63CC0C-70B2-3E3A-7EF2-D519E0614CF1}" dt="2024-11-09T18:11:27.769" v="433" actId="20577"/>
        <pc:sldMkLst>
          <pc:docMk/>
          <pc:sldMk cId="3252063069" sldId="267"/>
        </pc:sldMkLst>
        <pc:spChg chg="del">
          <ac:chgData name="Gabriel Ulloa Cano" userId="S::gulloac2100@alumno.ipn.mx::65c0880b-3033-4b9f-83ee-109d8fb489d2" providerId="AD" clId="Web-{CA63CC0C-70B2-3E3A-7EF2-D519E0614CF1}" dt="2024-11-09T18:09:58.953" v="411"/>
          <ac:spMkLst>
            <pc:docMk/>
            <pc:sldMk cId="3252063069" sldId="267"/>
            <ac:spMk id="2" creationId="{6F8754BE-9F2E-02AC-C8D9-16BB5316FBF9}"/>
          </ac:spMkLst>
        </pc:spChg>
        <pc:spChg chg="del">
          <ac:chgData name="Gabriel Ulloa Cano" userId="S::gulloac2100@alumno.ipn.mx::65c0880b-3033-4b9f-83ee-109d8fb489d2" providerId="AD" clId="Web-{CA63CC0C-70B2-3E3A-7EF2-D519E0614CF1}" dt="2024-11-09T18:10:00.593" v="412"/>
          <ac:spMkLst>
            <pc:docMk/>
            <pc:sldMk cId="3252063069" sldId="267"/>
            <ac:spMk id="3" creationId="{C694588A-FBC0-85CF-8C44-8E379BEE01F5}"/>
          </ac:spMkLst>
        </pc:spChg>
        <pc:spChg chg="add mod">
          <ac:chgData name="Gabriel Ulloa Cano" userId="S::gulloac2100@alumno.ipn.mx::65c0880b-3033-4b9f-83ee-109d8fb489d2" providerId="AD" clId="Web-{CA63CC0C-70B2-3E3A-7EF2-D519E0614CF1}" dt="2024-11-09T18:11:27.769" v="433" actId="20577"/>
          <ac:spMkLst>
            <pc:docMk/>
            <pc:sldMk cId="3252063069" sldId="267"/>
            <ac:spMk id="8" creationId="{42C73B1D-36EF-2314-EC26-8E71725BBE66}"/>
          </ac:spMkLst>
        </pc:spChg>
        <pc:picChg chg="add mod">
          <ac:chgData name="Gabriel Ulloa Cano" userId="S::gulloac2100@alumno.ipn.mx::65c0880b-3033-4b9f-83ee-109d8fb489d2" providerId="AD" clId="Web-{CA63CC0C-70B2-3E3A-7EF2-D519E0614CF1}" dt="2024-11-09T18:10:42.189" v="425" actId="14100"/>
          <ac:picMkLst>
            <pc:docMk/>
            <pc:sldMk cId="3252063069" sldId="267"/>
            <ac:picMk id="4" creationId="{462BB32C-F1FA-1EB1-1926-ADC11C7D7A05}"/>
          </ac:picMkLst>
        </pc:picChg>
        <pc:picChg chg="add mod">
          <ac:chgData name="Gabriel Ulloa Cano" userId="S::gulloac2100@alumno.ipn.mx::65c0880b-3033-4b9f-83ee-109d8fb489d2" providerId="AD" clId="Web-{CA63CC0C-70B2-3E3A-7EF2-D519E0614CF1}" dt="2024-11-09T18:10:39.845" v="424" actId="14100"/>
          <ac:picMkLst>
            <pc:docMk/>
            <pc:sldMk cId="3252063069" sldId="267"/>
            <ac:picMk id="5" creationId="{241A89BD-E93C-5EEE-E282-D7063F6AAFA2}"/>
          </ac:picMkLst>
        </pc:picChg>
        <pc:picChg chg="add mod">
          <ac:chgData name="Gabriel Ulloa Cano" userId="S::gulloac2100@alumno.ipn.mx::65c0880b-3033-4b9f-83ee-109d8fb489d2" providerId="AD" clId="Web-{CA63CC0C-70B2-3E3A-7EF2-D519E0614CF1}" dt="2024-11-09T18:10:44.424" v="426" actId="1076"/>
          <ac:picMkLst>
            <pc:docMk/>
            <pc:sldMk cId="3252063069" sldId="267"/>
            <ac:picMk id="6" creationId="{F575CAAE-8104-21F0-586C-F1958C1D6D21}"/>
          </ac:picMkLst>
        </pc:picChg>
      </pc:sldChg>
    </pc:docChg>
  </pc:docChgLst>
  <pc:docChgLst>
    <pc:chgData name="Gabriel Ulloa Cano" userId="S::gulloac2100@alumno.ipn.mx::65c0880b-3033-4b9f-83ee-109d8fb489d2" providerId="AD" clId="Web-{03E7E8BE-5F4B-BE53-8C0F-A3BE9CC9863E}"/>
    <pc:docChg chg="addSld modSld">
      <pc:chgData name="Gabriel Ulloa Cano" userId="S::gulloac2100@alumno.ipn.mx::65c0880b-3033-4b9f-83ee-109d8fb489d2" providerId="AD" clId="Web-{03E7E8BE-5F4B-BE53-8C0F-A3BE9CC9863E}" dt="2024-11-09T18:57:02.782" v="15" actId="1076"/>
      <pc:docMkLst>
        <pc:docMk/>
      </pc:docMkLst>
      <pc:sldChg chg="modSp add replId">
        <pc:chgData name="Gabriel Ulloa Cano" userId="S::gulloac2100@alumno.ipn.mx::65c0880b-3033-4b9f-83ee-109d8fb489d2" providerId="AD" clId="Web-{03E7E8BE-5F4B-BE53-8C0F-A3BE9CC9863E}" dt="2024-11-09T18:57:02.782" v="15" actId="1076"/>
        <pc:sldMkLst>
          <pc:docMk/>
          <pc:sldMk cId="1886212641" sldId="271"/>
        </pc:sldMkLst>
        <pc:spChg chg="mod">
          <ac:chgData name="Gabriel Ulloa Cano" userId="S::gulloac2100@alumno.ipn.mx::65c0880b-3033-4b9f-83ee-109d8fb489d2" providerId="AD" clId="Web-{03E7E8BE-5F4B-BE53-8C0F-A3BE9CC9863E}" dt="2024-11-09T18:57:02.782" v="15" actId="1076"/>
          <ac:spMkLst>
            <pc:docMk/>
            <pc:sldMk cId="1886212641" sldId="271"/>
            <ac:spMk id="4" creationId="{322BF547-AD6F-1C95-1989-98A0D67CFC35}"/>
          </ac:spMkLst>
        </pc:spChg>
      </pc:sldChg>
    </pc:docChg>
  </pc:docChgLst>
  <pc:docChgLst>
    <pc:chgData clId="Web-{CA63CC0C-70B2-3E3A-7EF2-D519E0614CF1}"/>
    <pc:docChg chg="modSld">
      <pc:chgData name="" userId="" providerId="" clId="Web-{CA63CC0C-70B2-3E3A-7EF2-D519E0614CF1}" dt="2024-11-09T15:51:12.131" v="0"/>
      <pc:docMkLst>
        <pc:docMk/>
      </pc:docMkLst>
      <pc:sldChg chg="delSp">
        <pc:chgData name="" userId="" providerId="" clId="Web-{CA63CC0C-70B2-3E3A-7EF2-D519E0614CF1}" dt="2024-11-09T15:51:12.131" v="0"/>
        <pc:sldMkLst>
          <pc:docMk/>
          <pc:sldMk cId="109857222" sldId="256"/>
        </pc:sldMkLst>
        <pc:spChg chg="del">
          <ac:chgData name="" userId="" providerId="" clId="Web-{CA63CC0C-70B2-3E3A-7EF2-D519E0614CF1}" dt="2024-11-09T15:51:12.131" v="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abriel Ulloa Cano" userId="S::gulloac2100@alumno.ipn.mx::65c0880b-3033-4b9f-83ee-109d8fb489d2" providerId="AD" clId="Web-{C90225B2-E450-CE1B-9656-0B7E401E77FB}"/>
    <pc:docChg chg="addSld delSld modSld sldOrd">
      <pc:chgData name="Gabriel Ulloa Cano" userId="S::gulloac2100@alumno.ipn.mx::65c0880b-3033-4b9f-83ee-109d8fb489d2" providerId="AD" clId="Web-{C90225B2-E450-CE1B-9656-0B7E401E77FB}" dt="2024-11-09T18:55:02.597" v="385" actId="20577"/>
      <pc:docMkLst>
        <pc:docMk/>
      </pc:docMkLst>
      <pc:sldChg chg="delSp modSp">
        <pc:chgData name="Gabriel Ulloa Cano" userId="S::gulloac2100@alumno.ipn.mx::65c0880b-3033-4b9f-83ee-109d8fb489d2" providerId="AD" clId="Web-{C90225B2-E450-CE1B-9656-0B7E401E77FB}" dt="2024-11-09T18:48:55.813" v="341" actId="1076"/>
        <pc:sldMkLst>
          <pc:docMk/>
          <pc:sldMk cId="109857222" sldId="256"/>
        </pc:sldMkLst>
        <pc:spChg chg="del">
          <ac:chgData name="Gabriel Ulloa Cano" userId="S::gulloac2100@alumno.ipn.mx::65c0880b-3033-4b9f-83ee-109d8fb489d2" providerId="AD" clId="Web-{C90225B2-E450-CE1B-9656-0B7E401E77FB}" dt="2024-11-09T18:48:48.172" v="338"/>
          <ac:spMkLst>
            <pc:docMk/>
            <pc:sldMk cId="109857222" sldId="256"/>
            <ac:spMk id="4" creationId="{4C40E50E-013B-A32F-4F98-C541D593FF4B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48:55.813" v="341" actId="1076"/>
          <ac:spMkLst>
            <pc:docMk/>
            <pc:sldMk cId="109857222" sldId="256"/>
            <ac:spMk id="7" creationId="{8038E289-23A9-8737-4192-89A04826FF21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48:50.984" v="339" actId="1076"/>
          <ac:spMkLst>
            <pc:docMk/>
            <pc:sldMk cId="109857222" sldId="256"/>
            <ac:spMk id="14" creationId="{0DDBC48E-AE26-0E97-CFC2-4306B46B22AA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48:52.953" v="340" actId="1076"/>
          <ac:spMkLst>
            <pc:docMk/>
            <pc:sldMk cId="109857222" sldId="256"/>
            <ac:spMk id="15" creationId="{68C4FBCC-091B-9DDB-5ECE-B9F3BF0723A0}"/>
          </ac:spMkLst>
        </pc:spChg>
      </pc:sldChg>
      <pc:sldChg chg="addSp modSp">
        <pc:chgData name="Gabriel Ulloa Cano" userId="S::gulloac2100@alumno.ipn.mx::65c0880b-3033-4b9f-83ee-109d8fb489d2" providerId="AD" clId="Web-{C90225B2-E450-CE1B-9656-0B7E401E77FB}" dt="2024-11-09T18:55:02.597" v="385" actId="20577"/>
        <pc:sldMkLst>
          <pc:docMk/>
          <pc:sldMk cId="667165103" sldId="257"/>
        </pc:sldMkLst>
        <pc:spChg chg="add mod">
          <ac:chgData name="Gabriel Ulloa Cano" userId="S::gulloac2100@alumno.ipn.mx::65c0880b-3033-4b9f-83ee-109d8fb489d2" providerId="AD" clId="Web-{C90225B2-E450-CE1B-9656-0B7E401E77FB}" dt="2024-11-09T18:55:02.597" v="385" actId="20577"/>
          <ac:spMkLst>
            <pc:docMk/>
            <pc:sldMk cId="667165103" sldId="257"/>
            <ac:spMk id="2" creationId="{3575FA93-7721-CA05-BE67-D681947A6A58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4:54.230" v="27"/>
          <ac:spMkLst>
            <pc:docMk/>
            <pc:sldMk cId="667165103" sldId="257"/>
            <ac:spMk id="18" creationId="{01E7148C-1765-884E-28FB-08B2005559CA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4:59.074" v="28"/>
          <ac:spMkLst>
            <pc:docMk/>
            <pc:sldMk cId="667165103" sldId="257"/>
            <ac:spMk id="19" creationId="{7080F97A-6266-FFE2-C59D-8249606DBE7E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3:56.150" v="16" actId="20577"/>
          <ac:spMkLst>
            <pc:docMk/>
            <pc:sldMk cId="667165103" sldId="257"/>
            <ac:spMk id="21" creationId="{4B59C342-917E-6C80-41DE-6134C3641B0D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5:10.559" v="30" actId="1076"/>
          <ac:spMkLst>
            <pc:docMk/>
            <pc:sldMk cId="667165103" sldId="257"/>
            <ac:spMk id="24" creationId="{0ABD81B7-A61C-31D8-B407-1F0D6D609BC4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4:30.213" v="20" actId="20577"/>
          <ac:spMkLst>
            <pc:docMk/>
            <pc:sldMk cId="667165103" sldId="257"/>
            <ac:spMk id="25" creationId="{0AD71C4F-CDE7-B890-29FF-A66A0700D07C}"/>
          </ac:spMkLst>
        </pc:spChg>
      </pc:sldChg>
      <pc:sldChg chg="modSp">
        <pc:chgData name="Gabriel Ulloa Cano" userId="S::gulloac2100@alumno.ipn.mx::65c0880b-3033-4b9f-83ee-109d8fb489d2" providerId="AD" clId="Web-{C90225B2-E450-CE1B-9656-0B7E401E77FB}" dt="2024-11-09T18:32:02.521" v="251" actId="20577"/>
        <pc:sldMkLst>
          <pc:docMk/>
          <pc:sldMk cId="1182147730" sldId="258"/>
        </pc:sldMkLst>
        <pc:spChg chg="mod">
          <ac:chgData name="Gabriel Ulloa Cano" userId="S::gulloac2100@alumno.ipn.mx::65c0880b-3033-4b9f-83ee-109d8fb489d2" providerId="AD" clId="Web-{C90225B2-E450-CE1B-9656-0B7E401E77FB}" dt="2024-11-09T18:29:45.781" v="191" actId="20577"/>
          <ac:spMkLst>
            <pc:docMk/>
            <pc:sldMk cId="1182147730" sldId="258"/>
            <ac:spMk id="2" creationId="{D7B1DB14-1D9F-9A01-0047-7F133414D848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31:11.066" v="231" actId="20577"/>
          <ac:spMkLst>
            <pc:docMk/>
            <pc:sldMk cId="1182147730" sldId="258"/>
            <ac:spMk id="9" creationId="{CD06658F-FC9E-9B90-2A6A-31CD5A9F9782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32:02.521" v="251" actId="20577"/>
          <ac:spMkLst>
            <pc:docMk/>
            <pc:sldMk cId="1182147730" sldId="258"/>
            <ac:spMk id="11" creationId="{D48FC03E-7B3F-4747-7617-CD029F5D9358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26:55.165" v="165" actId="20577"/>
          <ac:spMkLst>
            <pc:docMk/>
            <pc:sldMk cId="1182147730" sldId="258"/>
            <ac:spMk id="14" creationId="{14DE2CF8-20E6-BAA0-A9E0-8DFA3FAEE79E}"/>
          </ac:spMkLst>
        </pc:spChg>
      </pc:sldChg>
      <pc:sldChg chg="delSp modSp">
        <pc:chgData name="Gabriel Ulloa Cano" userId="S::gulloac2100@alumno.ipn.mx::65c0880b-3033-4b9f-83ee-109d8fb489d2" providerId="AD" clId="Web-{C90225B2-E450-CE1B-9656-0B7E401E77FB}" dt="2024-11-09T18:50:13.070" v="344"/>
        <pc:sldMkLst>
          <pc:docMk/>
          <pc:sldMk cId="1050639057" sldId="259"/>
        </pc:sldMkLst>
        <pc:spChg chg="mod">
          <ac:chgData name="Gabriel Ulloa Cano" userId="S::gulloac2100@alumno.ipn.mx::65c0880b-3033-4b9f-83ee-109d8fb489d2" providerId="AD" clId="Web-{C90225B2-E450-CE1B-9656-0B7E401E77FB}" dt="2024-11-09T18:44:48.740" v="298" actId="1076"/>
          <ac:spMkLst>
            <pc:docMk/>
            <pc:sldMk cId="1050639057" sldId="259"/>
            <ac:spMk id="6" creationId="{5E20EB43-F283-8D72-E463-E9B0F4CBBE9C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44:48.756" v="299" actId="1076"/>
          <ac:spMkLst>
            <pc:docMk/>
            <pc:sldMk cId="1050639057" sldId="259"/>
            <ac:spMk id="8" creationId="{A9CA0CFA-1035-2A42-C429-960C53834CAF}"/>
          </ac:spMkLst>
        </pc:spChg>
        <pc:spChg chg="del mod">
          <ac:chgData name="Gabriel Ulloa Cano" userId="S::gulloac2100@alumno.ipn.mx::65c0880b-3033-4b9f-83ee-109d8fb489d2" providerId="AD" clId="Web-{C90225B2-E450-CE1B-9656-0B7E401E77FB}" dt="2024-11-09T18:50:13.070" v="344"/>
          <ac:spMkLst>
            <pc:docMk/>
            <pc:sldMk cId="1050639057" sldId="259"/>
            <ac:spMk id="10" creationId="{379ECC28-267D-18FD-4049-97F4F8D5C816}"/>
          </ac:spMkLst>
        </pc:spChg>
        <pc:spChg chg="del">
          <ac:chgData name="Gabriel Ulloa Cano" userId="S::gulloac2100@alumno.ipn.mx::65c0880b-3033-4b9f-83ee-109d8fb489d2" providerId="AD" clId="Web-{C90225B2-E450-CE1B-9656-0B7E401E77FB}" dt="2024-11-09T18:44:43.006" v="297"/>
          <ac:spMkLst>
            <pc:docMk/>
            <pc:sldMk cId="1050639057" sldId="259"/>
            <ac:spMk id="16" creationId="{521DB857-28FC-4A1B-8704-13FA83B75821}"/>
          </ac:spMkLst>
        </pc:spChg>
      </pc:sldChg>
      <pc:sldChg chg="modSp ord">
        <pc:chgData name="Gabriel Ulloa Cano" userId="S::gulloac2100@alumno.ipn.mx::65c0880b-3033-4b9f-83ee-109d8fb489d2" providerId="AD" clId="Web-{C90225B2-E450-CE1B-9656-0B7E401E77FB}" dt="2024-11-09T18:13:20.319" v="37" actId="1076"/>
        <pc:sldMkLst>
          <pc:docMk/>
          <pc:sldMk cId="1013403168" sldId="260"/>
        </pc:sldMkLst>
        <pc:spChg chg="mod">
          <ac:chgData name="Gabriel Ulloa Cano" userId="S::gulloac2100@alumno.ipn.mx::65c0880b-3033-4b9f-83ee-109d8fb489d2" providerId="AD" clId="Web-{C90225B2-E450-CE1B-9656-0B7E401E77FB}" dt="2024-11-09T18:13:20.319" v="37" actId="1076"/>
          <ac:spMkLst>
            <pc:docMk/>
            <pc:sldMk cId="1013403168" sldId="260"/>
            <ac:spMk id="4" creationId="{322BF547-AD6F-1C95-1989-98A0D67CFC35}"/>
          </ac:spMkLst>
        </pc:spChg>
      </pc:sldChg>
      <pc:sldChg chg="addSp modSp">
        <pc:chgData name="Gabriel Ulloa Cano" userId="S::gulloac2100@alumno.ipn.mx::65c0880b-3033-4b9f-83ee-109d8fb489d2" providerId="AD" clId="Web-{C90225B2-E450-CE1B-9656-0B7E401E77FB}" dt="2024-11-09T18:45:47.008" v="314"/>
        <pc:sldMkLst>
          <pc:docMk/>
          <pc:sldMk cId="228117543" sldId="261"/>
        </pc:sldMkLst>
        <pc:spChg chg="add mod">
          <ac:chgData name="Gabriel Ulloa Cano" userId="S::gulloac2100@alumno.ipn.mx::65c0880b-3033-4b9f-83ee-109d8fb489d2" providerId="AD" clId="Web-{C90225B2-E450-CE1B-9656-0B7E401E77FB}" dt="2024-11-09T18:45:23.538" v="312" actId="20577"/>
          <ac:spMkLst>
            <pc:docMk/>
            <pc:sldMk cId="228117543" sldId="261"/>
            <ac:spMk id="2" creationId="{C3CDBD62-16A7-229E-D71B-2EC806696ACF}"/>
          </ac:spMkLst>
        </pc:spChg>
        <pc:spChg chg="add mod">
          <ac:chgData name="Gabriel Ulloa Cano" userId="S::gulloac2100@alumno.ipn.mx::65c0880b-3033-4b9f-83ee-109d8fb489d2" providerId="AD" clId="Web-{C90225B2-E450-CE1B-9656-0B7E401E77FB}" dt="2024-11-09T18:45:18.554" v="311"/>
          <ac:spMkLst>
            <pc:docMk/>
            <pc:sldMk cId="228117543" sldId="261"/>
            <ac:spMk id="3" creationId="{C695C51A-D4F0-196F-295F-1F710855D115}"/>
          </ac:spMkLst>
        </pc:spChg>
        <pc:spChg chg="add mod">
          <ac:chgData name="Gabriel Ulloa Cano" userId="S::gulloac2100@alumno.ipn.mx::65c0880b-3033-4b9f-83ee-109d8fb489d2" providerId="AD" clId="Web-{C90225B2-E450-CE1B-9656-0B7E401E77FB}" dt="2024-11-09T18:45:47.008" v="314"/>
          <ac:spMkLst>
            <pc:docMk/>
            <pc:sldMk cId="228117543" sldId="261"/>
            <ac:spMk id="5" creationId="{521DB857-28FC-4A1B-8704-13FA83B75821}"/>
          </ac:spMkLst>
        </pc:spChg>
        <pc:picChg chg="add mod">
          <ac:chgData name="Gabriel Ulloa Cano" userId="S::gulloac2100@alumno.ipn.mx::65c0880b-3033-4b9f-83ee-109d8fb489d2" providerId="AD" clId="Web-{C90225B2-E450-CE1B-9656-0B7E401E77FB}" dt="2024-11-09T18:43:43.394" v="284" actId="1076"/>
          <ac:picMkLst>
            <pc:docMk/>
            <pc:sldMk cId="228117543" sldId="261"/>
            <ac:picMk id="4" creationId="{3610769E-E094-8B11-FE97-001C751837EA}"/>
          </ac:picMkLst>
        </pc:picChg>
      </pc:sldChg>
      <pc:sldChg chg="addSp modSp">
        <pc:chgData name="Gabriel Ulloa Cano" userId="S::gulloac2100@alumno.ipn.mx::65c0880b-3033-4b9f-83ee-109d8fb489d2" providerId="AD" clId="Web-{C90225B2-E450-CE1B-9656-0B7E401E77FB}" dt="2024-11-09T18:16:45.499" v="68"/>
        <pc:sldMkLst>
          <pc:docMk/>
          <pc:sldMk cId="3236596415" sldId="262"/>
        </pc:sldMkLst>
        <pc:spChg chg="add mod">
          <ac:chgData name="Gabriel Ulloa Cano" userId="S::gulloac2100@alumno.ipn.mx::65c0880b-3033-4b9f-83ee-109d8fb489d2" providerId="AD" clId="Web-{C90225B2-E450-CE1B-9656-0B7E401E77FB}" dt="2024-11-09T18:16:45.499" v="68"/>
          <ac:spMkLst>
            <pc:docMk/>
            <pc:sldMk cId="3236596415" sldId="262"/>
            <ac:spMk id="4" creationId="{4FBC7F87-EE4C-5C86-919B-8732704157DF}"/>
          </ac:spMkLst>
        </pc:spChg>
        <pc:picChg chg="add mod">
          <ac:chgData name="Gabriel Ulloa Cano" userId="S::gulloac2100@alumno.ipn.mx::65c0880b-3033-4b9f-83ee-109d8fb489d2" providerId="AD" clId="Web-{C90225B2-E450-CE1B-9656-0B7E401E77FB}" dt="2024-11-09T18:14:29.306" v="48" actId="1076"/>
          <ac:picMkLst>
            <pc:docMk/>
            <pc:sldMk cId="3236596415" sldId="262"/>
            <ac:picMk id="2" creationId="{4FB99AE9-2223-E38E-76FC-F7184F46B7F2}"/>
          </ac:picMkLst>
        </pc:picChg>
        <pc:picChg chg="add mod">
          <ac:chgData name="Gabriel Ulloa Cano" userId="S::gulloac2100@alumno.ipn.mx::65c0880b-3033-4b9f-83ee-109d8fb489d2" providerId="AD" clId="Web-{C90225B2-E450-CE1B-9656-0B7E401E77FB}" dt="2024-11-09T18:14:25.399" v="46" actId="14100"/>
          <ac:picMkLst>
            <pc:docMk/>
            <pc:sldMk cId="3236596415" sldId="262"/>
            <ac:picMk id="3" creationId="{D1BDD2AD-C69B-F94C-5B36-5C9A6E4585C9}"/>
          </ac:picMkLst>
        </pc:picChg>
      </pc:sldChg>
      <pc:sldChg chg="del">
        <pc:chgData name="Gabriel Ulloa Cano" userId="S::gulloac2100@alumno.ipn.mx::65c0880b-3033-4b9f-83ee-109d8fb489d2" providerId="AD" clId="Web-{C90225B2-E450-CE1B-9656-0B7E401E77FB}" dt="2024-11-09T18:01:47.426" v="7"/>
        <pc:sldMkLst>
          <pc:docMk/>
          <pc:sldMk cId="483550097" sldId="263"/>
        </pc:sldMkLst>
      </pc:sldChg>
      <pc:sldChg chg="modSp">
        <pc:chgData name="Gabriel Ulloa Cano" userId="S::gulloac2100@alumno.ipn.mx::65c0880b-3033-4b9f-83ee-109d8fb489d2" providerId="AD" clId="Web-{C90225B2-E450-CE1B-9656-0B7E401E77FB}" dt="2024-11-09T18:17:31.938" v="82" actId="1076"/>
        <pc:sldMkLst>
          <pc:docMk/>
          <pc:sldMk cId="2834503245" sldId="264"/>
        </pc:sldMkLst>
        <pc:spChg chg="mod">
          <ac:chgData name="Gabriel Ulloa Cano" userId="S::gulloac2100@alumno.ipn.mx::65c0880b-3033-4b9f-83ee-109d8fb489d2" providerId="AD" clId="Web-{C90225B2-E450-CE1B-9656-0B7E401E77FB}" dt="2024-11-09T18:17:31.938" v="82" actId="1076"/>
          <ac:spMkLst>
            <pc:docMk/>
            <pc:sldMk cId="2834503245" sldId="264"/>
            <ac:spMk id="4" creationId="{8B3D66B3-C682-5127-F074-BAA202E75593}"/>
          </ac:spMkLst>
        </pc:spChg>
      </pc:sldChg>
      <pc:sldChg chg="addSp modSp add">
        <pc:chgData name="Gabriel Ulloa Cano" userId="S::gulloac2100@alumno.ipn.mx::65c0880b-3033-4b9f-83ee-109d8fb489d2" providerId="AD" clId="Web-{C90225B2-E450-CE1B-9656-0B7E401E77FB}" dt="2024-11-09T18:52:08.012" v="365" actId="1076"/>
        <pc:sldMkLst>
          <pc:docMk/>
          <pc:sldMk cId="3746434912" sldId="265"/>
        </pc:sldMkLst>
        <pc:spChg chg="add mod">
          <ac:chgData name="Gabriel Ulloa Cano" userId="S::gulloac2100@alumno.ipn.mx::65c0880b-3033-4b9f-83ee-109d8fb489d2" providerId="AD" clId="Web-{C90225B2-E450-CE1B-9656-0B7E401E77FB}" dt="2024-11-09T18:52:08.012" v="365" actId="1076"/>
          <ac:spMkLst>
            <pc:docMk/>
            <pc:sldMk cId="3746434912" sldId="265"/>
            <ac:spMk id="4" creationId="{2495A5A0-BBE7-981B-EE74-17997349027A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1:11.393" v="1" actId="1076"/>
          <ac:spMkLst>
            <pc:docMk/>
            <pc:sldMk cId="3746434912" sldId="265"/>
            <ac:spMk id="18" creationId="{D08A23F6-4761-0BD8-80A7-6D46AD0C7C82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1:23.800" v="5" actId="1076"/>
          <ac:spMkLst>
            <pc:docMk/>
            <pc:sldMk cId="3746434912" sldId="265"/>
            <ac:spMk id="21" creationId="{DD816E74-F585-5375-857B-2A2DD0CA24B1}"/>
          </ac:spMkLst>
        </pc:spChg>
        <pc:spChg chg="mod">
          <ac:chgData name="Gabriel Ulloa Cano" userId="S::gulloac2100@alumno.ipn.mx::65c0880b-3033-4b9f-83ee-109d8fb489d2" providerId="AD" clId="Web-{C90225B2-E450-CE1B-9656-0B7E401E77FB}" dt="2024-11-09T18:01:20.846" v="4" actId="1076"/>
          <ac:spMkLst>
            <pc:docMk/>
            <pc:sldMk cId="3746434912" sldId="265"/>
            <ac:spMk id="22" creationId="{244F4B32-CF3C-DF78-CC71-A800FCF92B34}"/>
          </ac:spMkLst>
        </pc:spChg>
        <pc:picChg chg="add">
          <ac:chgData name="Gabriel Ulloa Cano" userId="S::gulloac2100@alumno.ipn.mx::65c0880b-3033-4b9f-83ee-109d8fb489d2" providerId="AD" clId="Web-{C90225B2-E450-CE1B-9656-0B7E401E77FB}" dt="2024-11-09T18:01:25.393" v="6"/>
          <ac:picMkLst>
            <pc:docMk/>
            <pc:sldMk cId="3746434912" sldId="265"/>
            <ac:picMk id="3" creationId="{6A91FEC1-29EF-E8CB-0F4B-997DCEE61992}"/>
          </ac:picMkLst>
        </pc:picChg>
      </pc:sldChg>
      <pc:sldChg chg="modSp">
        <pc:chgData name="Gabriel Ulloa Cano" userId="S::gulloac2100@alumno.ipn.mx::65c0880b-3033-4b9f-83ee-109d8fb489d2" providerId="AD" clId="Web-{C90225B2-E450-CE1B-9656-0B7E401E77FB}" dt="2024-11-09T18:17:19.266" v="76" actId="1076"/>
        <pc:sldMkLst>
          <pc:docMk/>
          <pc:sldMk cId="1871440182" sldId="266"/>
        </pc:sldMkLst>
        <pc:spChg chg="mod">
          <ac:chgData name="Gabriel Ulloa Cano" userId="S::gulloac2100@alumno.ipn.mx::65c0880b-3033-4b9f-83ee-109d8fb489d2" providerId="AD" clId="Web-{C90225B2-E450-CE1B-9656-0B7E401E77FB}" dt="2024-11-09T18:17:18.047" v="75" actId="1076"/>
          <ac:spMkLst>
            <pc:docMk/>
            <pc:sldMk cId="1871440182" sldId="266"/>
            <ac:spMk id="6" creationId="{A73E3BDF-989E-84AE-D97C-6F8F6125BBBE}"/>
          </ac:spMkLst>
        </pc:spChg>
        <pc:picChg chg="mod">
          <ac:chgData name="Gabriel Ulloa Cano" userId="S::gulloac2100@alumno.ipn.mx::65c0880b-3033-4b9f-83ee-109d8fb489d2" providerId="AD" clId="Web-{C90225B2-E450-CE1B-9656-0B7E401E77FB}" dt="2024-11-09T18:17:19.266" v="76" actId="1076"/>
          <ac:picMkLst>
            <pc:docMk/>
            <pc:sldMk cId="1871440182" sldId="266"/>
            <ac:picMk id="4" creationId="{1469B7B2-4334-A9A0-A8FD-9258CC6AA8BD}"/>
          </ac:picMkLst>
        </pc:picChg>
      </pc:sldChg>
      <pc:sldChg chg="delSp modSp">
        <pc:chgData name="Gabriel Ulloa Cano" userId="S::gulloac2100@alumno.ipn.mx::65c0880b-3033-4b9f-83ee-109d8fb489d2" providerId="AD" clId="Web-{C90225B2-E450-CE1B-9656-0B7E401E77FB}" dt="2024-11-09T18:17:03.078" v="71" actId="1076"/>
        <pc:sldMkLst>
          <pc:docMk/>
          <pc:sldMk cId="3252063069" sldId="267"/>
        </pc:sldMkLst>
        <pc:spChg chg="mod ord">
          <ac:chgData name="Gabriel Ulloa Cano" userId="S::gulloac2100@alumno.ipn.mx::65c0880b-3033-4b9f-83ee-109d8fb489d2" providerId="AD" clId="Web-{C90225B2-E450-CE1B-9656-0B7E401E77FB}" dt="2024-11-09T18:17:03.078" v="71" actId="1076"/>
          <ac:spMkLst>
            <pc:docMk/>
            <pc:sldMk cId="3252063069" sldId="267"/>
            <ac:spMk id="8" creationId="{42C73B1D-36EF-2314-EC26-8E71725BBE66}"/>
          </ac:spMkLst>
        </pc:spChg>
        <pc:picChg chg="del">
          <ac:chgData name="Gabriel Ulloa Cano" userId="S::gulloac2100@alumno.ipn.mx::65c0880b-3033-4b9f-83ee-109d8fb489d2" providerId="AD" clId="Web-{C90225B2-E450-CE1B-9656-0B7E401E77FB}" dt="2024-11-09T18:14:08.117" v="39"/>
          <ac:picMkLst>
            <pc:docMk/>
            <pc:sldMk cId="3252063069" sldId="267"/>
            <ac:picMk id="4" creationId="{462BB32C-F1FA-1EB1-1926-ADC11C7D7A05}"/>
          </ac:picMkLst>
        </pc:picChg>
        <pc:picChg chg="del">
          <ac:chgData name="Gabriel Ulloa Cano" userId="S::gulloac2100@alumno.ipn.mx::65c0880b-3033-4b9f-83ee-109d8fb489d2" providerId="AD" clId="Web-{C90225B2-E450-CE1B-9656-0B7E401E77FB}" dt="2024-11-09T18:14:08.117" v="38"/>
          <ac:picMkLst>
            <pc:docMk/>
            <pc:sldMk cId="3252063069" sldId="267"/>
            <ac:picMk id="5" creationId="{241A89BD-E93C-5EEE-E282-D7063F6AAFA2}"/>
          </ac:picMkLst>
        </pc:picChg>
        <pc:picChg chg="mod ord">
          <ac:chgData name="Gabriel Ulloa Cano" userId="S::gulloac2100@alumno.ipn.mx::65c0880b-3033-4b9f-83ee-109d8fb489d2" providerId="AD" clId="Web-{C90225B2-E450-CE1B-9656-0B7E401E77FB}" dt="2024-11-09T18:14:55.791" v="57" actId="1076"/>
          <ac:picMkLst>
            <pc:docMk/>
            <pc:sldMk cId="3252063069" sldId="267"/>
            <ac:picMk id="6" creationId="{F575CAAE-8104-21F0-586C-F1958C1D6D21}"/>
          </ac:picMkLst>
        </pc:picChg>
      </pc:sldChg>
      <pc:sldChg chg="addSp delSp modSp new ord">
        <pc:chgData name="Gabriel Ulloa Cano" userId="S::gulloac2100@alumno.ipn.mx::65c0880b-3033-4b9f-83ee-109d8fb489d2" providerId="AD" clId="Web-{C90225B2-E450-CE1B-9656-0B7E401E77FB}" dt="2024-11-09T18:47:50.888" v="326" actId="1076"/>
        <pc:sldMkLst>
          <pc:docMk/>
          <pc:sldMk cId="961887079" sldId="268"/>
        </pc:sldMkLst>
        <pc:spChg chg="del">
          <ac:chgData name="Gabriel Ulloa Cano" userId="S::gulloac2100@alumno.ipn.mx::65c0880b-3033-4b9f-83ee-109d8fb489d2" providerId="AD" clId="Web-{C90225B2-E450-CE1B-9656-0B7E401E77FB}" dt="2024-11-09T18:47:00.839" v="317"/>
          <ac:spMkLst>
            <pc:docMk/>
            <pc:sldMk cId="961887079" sldId="268"/>
            <ac:spMk id="2" creationId="{9D59FD09-D224-4C1F-ADDE-F18100E07A2A}"/>
          </ac:spMkLst>
        </pc:spChg>
        <pc:spChg chg="del">
          <ac:chgData name="Gabriel Ulloa Cano" userId="S::gulloac2100@alumno.ipn.mx::65c0880b-3033-4b9f-83ee-109d8fb489d2" providerId="AD" clId="Web-{C90225B2-E450-CE1B-9656-0B7E401E77FB}" dt="2024-11-09T18:46:58.402" v="316"/>
          <ac:spMkLst>
            <pc:docMk/>
            <pc:sldMk cId="961887079" sldId="268"/>
            <ac:spMk id="3" creationId="{3A8A08B8-5B97-3D28-2BB2-EBBB30AE6163}"/>
          </ac:spMkLst>
        </pc:spChg>
        <pc:picChg chg="add mod">
          <ac:chgData name="Gabriel Ulloa Cano" userId="S::gulloac2100@alumno.ipn.mx::65c0880b-3033-4b9f-83ee-109d8fb489d2" providerId="AD" clId="Web-{C90225B2-E450-CE1B-9656-0B7E401E77FB}" dt="2024-11-09T18:47:50.888" v="326" actId="1076"/>
          <ac:picMkLst>
            <pc:docMk/>
            <pc:sldMk cId="961887079" sldId="268"/>
            <ac:picMk id="4" creationId="{B029BD79-B9D5-16C0-BFC8-81A6459E8164}"/>
          </ac:picMkLst>
        </pc:picChg>
        <pc:picChg chg="add mod">
          <ac:chgData name="Gabriel Ulloa Cano" userId="S::gulloac2100@alumno.ipn.mx::65c0880b-3033-4b9f-83ee-109d8fb489d2" providerId="AD" clId="Web-{C90225B2-E450-CE1B-9656-0B7E401E77FB}" dt="2024-11-09T18:47:35.841" v="324" actId="1076"/>
          <ac:picMkLst>
            <pc:docMk/>
            <pc:sldMk cId="961887079" sldId="268"/>
            <ac:picMk id="5" creationId="{D9E2E570-C37E-8702-A94A-71AC7FB5AC55}"/>
          </ac:picMkLst>
        </pc:picChg>
      </pc:sldChg>
      <pc:sldChg chg="modSp add replId">
        <pc:chgData name="Gabriel Ulloa Cano" userId="S::gulloac2100@alumno.ipn.mx::65c0880b-3033-4b9f-83ee-109d8fb489d2" providerId="AD" clId="Web-{C90225B2-E450-CE1B-9656-0B7E401E77FB}" dt="2024-11-09T18:48:41.797" v="337" actId="1076"/>
        <pc:sldMkLst>
          <pc:docMk/>
          <pc:sldMk cId="2348356652" sldId="269"/>
        </pc:sldMkLst>
        <pc:spChg chg="mod">
          <ac:chgData name="Gabriel Ulloa Cano" userId="S::gulloac2100@alumno.ipn.mx::65c0880b-3033-4b9f-83ee-109d8fb489d2" providerId="AD" clId="Web-{C90225B2-E450-CE1B-9656-0B7E401E77FB}" dt="2024-11-09T18:48:41.797" v="337" actId="1076"/>
          <ac:spMkLst>
            <pc:docMk/>
            <pc:sldMk cId="2348356652" sldId="269"/>
            <ac:spMk id="4" creationId="{322BF547-AD6F-1C95-1989-98A0D67CFC35}"/>
          </ac:spMkLst>
        </pc:spChg>
      </pc:sldChg>
      <pc:sldChg chg="modSp add replId">
        <pc:chgData name="Gabriel Ulloa Cano" userId="S::gulloac2100@alumno.ipn.mx::65c0880b-3033-4b9f-83ee-109d8fb489d2" providerId="AD" clId="Web-{C90225B2-E450-CE1B-9656-0B7E401E77FB}" dt="2024-11-09T18:50:28.571" v="351" actId="1076"/>
        <pc:sldMkLst>
          <pc:docMk/>
          <pc:sldMk cId="3942551421" sldId="270"/>
        </pc:sldMkLst>
        <pc:spChg chg="mod">
          <ac:chgData name="Gabriel Ulloa Cano" userId="S::gulloac2100@alumno.ipn.mx::65c0880b-3033-4b9f-83ee-109d8fb489d2" providerId="AD" clId="Web-{C90225B2-E450-CE1B-9656-0B7E401E77FB}" dt="2024-11-09T18:50:28.571" v="351" actId="1076"/>
          <ac:spMkLst>
            <pc:docMk/>
            <pc:sldMk cId="3942551421" sldId="270"/>
            <ac:spMk id="4" creationId="{322BF547-AD6F-1C95-1989-98A0D67CFC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DBD62-16A7-229E-D71B-2EC806696ACF}"/>
              </a:ext>
            </a:extLst>
          </p:cNvPr>
          <p:cNvSpPr txBox="1"/>
          <p:nvPr/>
        </p:nvSpPr>
        <p:spPr>
          <a:xfrm>
            <a:off x="5467350" y="5124449"/>
            <a:ext cx="1447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Equipo 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C51A-D4F0-196F-295F-1F710855D115}"/>
              </a:ext>
            </a:extLst>
          </p:cNvPr>
          <p:cNvSpPr txBox="1"/>
          <p:nvPr/>
        </p:nvSpPr>
        <p:spPr>
          <a:xfrm>
            <a:off x="4419600" y="5495925"/>
            <a:ext cx="33528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ea typeface="+mn-lt"/>
                <a:cs typeface="Times New Roman"/>
              </a:rPr>
              <a:t>Thaily Rivera </a:t>
            </a:r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US">
                <a:latin typeface="Times New Roman"/>
                <a:ea typeface="+mn-lt"/>
                <a:cs typeface="Times New Roman"/>
              </a:rPr>
              <a:t>Jose  Rivas </a:t>
            </a:r>
          </a:p>
          <a:p>
            <a:pPr algn="ctr"/>
            <a:r>
              <a:rPr lang="en-US">
                <a:latin typeface="Times New Roman"/>
                <a:ea typeface="+mn-lt"/>
                <a:cs typeface="Times New Roman"/>
              </a:rPr>
              <a:t>David Rivas 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Gabriel Ulloa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3610769E-E094-8B11-FE97-001C7518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88" y="904875"/>
            <a:ext cx="4084275" cy="4114800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521DB857-28FC-4A1B-8704-13FA83B75821}"/>
              </a:ext>
            </a:extLst>
          </p:cNvPr>
          <p:cNvSpPr txBox="1"/>
          <p:nvPr/>
        </p:nvSpPr>
        <p:spPr>
          <a:xfrm>
            <a:off x="4376304" y="137308"/>
            <a:ext cx="328884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err="1">
                <a:solidFill>
                  <a:srgbClr val="215E99"/>
                </a:solidFill>
                <a:latin typeface="Times New Roman"/>
                <a:cs typeface="Times New Roman"/>
              </a:rPr>
              <a:t>SecureDataHub</a:t>
            </a:r>
            <a:endParaRPr lang="en-US" sz="3600">
              <a:solidFill>
                <a:srgbClr val="215E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69B7B2-4334-A9A0-A8FD-9258CC6A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7" y="1717617"/>
            <a:ext cx="10538113" cy="3800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E3BDF-989E-84AE-D97C-6F8F6125BBBE}"/>
              </a:ext>
            </a:extLst>
          </p:cNvPr>
          <p:cNvSpPr txBox="1"/>
          <p:nvPr/>
        </p:nvSpPr>
        <p:spPr>
          <a:xfrm>
            <a:off x="4718108" y="639720"/>
            <a:ext cx="21630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err="1">
                <a:latin typeface="Times New Roman"/>
                <a:cs typeface="Times New Roman"/>
              </a:rPr>
              <a:t>Alumnos</a:t>
            </a:r>
            <a:endParaRPr lang="en-US" sz="3600" err="1"/>
          </a:p>
        </p:txBody>
      </p:sp>
    </p:spTree>
    <p:extLst>
      <p:ext uri="{BB962C8B-B14F-4D97-AF65-F5344CB8AC3E}">
        <p14:creationId xmlns:p14="http://schemas.microsoft.com/office/powerpoint/2010/main" val="187144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75CAAE-8104-21F0-586C-F1958C1D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6" y="2144711"/>
            <a:ext cx="10639425" cy="2345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73B1D-36EF-2314-EC26-8E71725BBE66}"/>
              </a:ext>
            </a:extLst>
          </p:cNvPr>
          <p:cNvSpPr txBox="1"/>
          <p:nvPr/>
        </p:nvSpPr>
        <p:spPr>
          <a:xfrm>
            <a:off x="4715938" y="998174"/>
            <a:ext cx="2753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Times New Roman"/>
                <a:cs typeface="Times New Roman"/>
              </a:rPr>
              <a:t>Maestros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25206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ale profile outline">
            <a:extLst>
              <a:ext uri="{FF2B5EF4-FFF2-40B4-BE49-F238E27FC236}">
                <a16:creationId xmlns:a16="http://schemas.microsoft.com/office/drawing/2014/main" id="{9F3F93FB-EA68-89B0-0037-E4B5A657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8435" y="1399998"/>
            <a:ext cx="1146313" cy="1300921"/>
          </a:xfrm>
          <a:prstGeom prst="rect">
            <a:avLst/>
          </a:prstGeom>
        </p:spPr>
      </p:pic>
      <p:pic>
        <p:nvPicPr>
          <p:cNvPr id="8" name="Picture 7" descr="A silver cylinder with blue lights&#10;&#10;Description automatically generated">
            <a:extLst>
              <a:ext uri="{FF2B5EF4-FFF2-40B4-BE49-F238E27FC236}">
                <a16:creationId xmlns:a16="http://schemas.microsoft.com/office/drawing/2014/main" id="{47BF65ED-E465-8FD9-7D71-F8EEDA9F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15" r="14634" b="6476"/>
          <a:stretch/>
        </p:blipFill>
        <p:spPr>
          <a:xfrm>
            <a:off x="8496506" y="1473663"/>
            <a:ext cx="1303629" cy="14347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6B3EE0-503D-B89B-6F81-BAD34329A7E8}"/>
              </a:ext>
            </a:extLst>
          </p:cNvPr>
          <p:cNvCxnSpPr/>
          <p:nvPr/>
        </p:nvCxnSpPr>
        <p:spPr>
          <a:xfrm flipV="1">
            <a:off x="3125306" y="2303352"/>
            <a:ext cx="5375963" cy="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310FC-DFF1-5972-BCF7-03B71EC67423}"/>
              </a:ext>
            </a:extLst>
          </p:cNvPr>
          <p:cNvCxnSpPr/>
          <p:nvPr/>
        </p:nvCxnSpPr>
        <p:spPr>
          <a:xfrm flipH="1" flipV="1">
            <a:off x="3155536" y="1894053"/>
            <a:ext cx="5314121" cy="13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B35304-EDDE-0BD4-EFDA-CBA8861D845E}"/>
              </a:ext>
            </a:extLst>
          </p:cNvPr>
          <p:cNvCxnSpPr/>
          <p:nvPr/>
        </p:nvCxnSpPr>
        <p:spPr>
          <a:xfrm>
            <a:off x="2516534" y="2525049"/>
            <a:ext cx="8833" cy="395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B87B6-6A4E-2B50-AC9C-C1637D135FC8}"/>
              </a:ext>
            </a:extLst>
          </p:cNvPr>
          <p:cNvCxnSpPr/>
          <p:nvPr/>
        </p:nvCxnSpPr>
        <p:spPr>
          <a:xfrm flipV="1">
            <a:off x="2582104" y="2963888"/>
            <a:ext cx="6005441" cy="13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2F715-C23E-8881-EA43-6D8D63B5CAA0}"/>
              </a:ext>
            </a:extLst>
          </p:cNvPr>
          <p:cNvCxnSpPr/>
          <p:nvPr/>
        </p:nvCxnSpPr>
        <p:spPr>
          <a:xfrm>
            <a:off x="9207499" y="3031669"/>
            <a:ext cx="19879" cy="1941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30782-A332-0B6F-1305-1E4198207BAA}"/>
              </a:ext>
            </a:extLst>
          </p:cNvPr>
          <p:cNvCxnSpPr/>
          <p:nvPr/>
        </p:nvCxnSpPr>
        <p:spPr>
          <a:xfrm flipH="1" flipV="1">
            <a:off x="6399557" y="5071813"/>
            <a:ext cx="2873514" cy="2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AF5590-0EE8-5A97-BB1A-C1B493A4D7E3}"/>
              </a:ext>
            </a:extLst>
          </p:cNvPr>
          <p:cNvCxnSpPr/>
          <p:nvPr/>
        </p:nvCxnSpPr>
        <p:spPr>
          <a:xfrm flipH="1" flipV="1">
            <a:off x="2445300" y="5015907"/>
            <a:ext cx="2950819" cy="13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9D23F-EBC3-F21C-F21E-725DFE51797E}"/>
              </a:ext>
            </a:extLst>
          </p:cNvPr>
          <p:cNvCxnSpPr/>
          <p:nvPr/>
        </p:nvCxnSpPr>
        <p:spPr>
          <a:xfrm flipV="1">
            <a:off x="2336385" y="2530436"/>
            <a:ext cx="8833" cy="253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Male profile outline">
            <a:extLst>
              <a:ext uri="{FF2B5EF4-FFF2-40B4-BE49-F238E27FC236}">
                <a16:creationId xmlns:a16="http://schemas.microsoft.com/office/drawing/2014/main" id="{A4346D1B-3681-7DD3-AFD5-CB97F15A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123" y="4224254"/>
            <a:ext cx="1237988" cy="12693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E7148C-1765-884E-28FB-08B2005559CA}"/>
              </a:ext>
            </a:extLst>
          </p:cNvPr>
          <p:cNvSpPr txBox="1"/>
          <p:nvPr/>
        </p:nvSpPr>
        <p:spPr>
          <a:xfrm>
            <a:off x="1960323" y="1189822"/>
            <a:ext cx="970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/>
              <a:t>Médico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0F97A-6266-FFE2-C59D-8249606DBE7E}"/>
              </a:ext>
            </a:extLst>
          </p:cNvPr>
          <p:cNvSpPr txBox="1"/>
          <p:nvPr/>
        </p:nvSpPr>
        <p:spPr>
          <a:xfrm>
            <a:off x="4841308" y="1555165"/>
            <a:ext cx="19102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/>
              <a:t>Historial médico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48E354-2B5B-3E7D-FF39-974B986E74AD}"/>
              </a:ext>
            </a:extLst>
          </p:cNvPr>
          <p:cNvSpPr txBox="1"/>
          <p:nvPr/>
        </p:nvSpPr>
        <p:spPr>
          <a:xfrm>
            <a:off x="4601228" y="2431988"/>
            <a:ext cx="2432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Datos del </a:t>
            </a:r>
            <a:r>
              <a:rPr lang="en-US" err="1"/>
              <a:t>porcentaje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9C342-917E-6C80-41DE-6134C3641B0D}"/>
              </a:ext>
            </a:extLst>
          </p:cNvPr>
          <p:cNvSpPr txBox="1"/>
          <p:nvPr/>
        </p:nvSpPr>
        <p:spPr>
          <a:xfrm>
            <a:off x="5164899" y="3026973"/>
            <a:ext cx="1158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>
                <a:ea typeface="+mn-lt"/>
                <a:cs typeface="+mn-lt"/>
              </a:rPr>
              <a:t>Síntomas</a:t>
            </a:r>
            <a:endParaRPr lang="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2E5E9-F101-FF0C-2A83-314F61099FBA}"/>
              </a:ext>
            </a:extLst>
          </p:cNvPr>
          <p:cNvSpPr txBox="1"/>
          <p:nvPr/>
        </p:nvSpPr>
        <p:spPr>
          <a:xfrm>
            <a:off x="5112706" y="3997740"/>
            <a:ext cx="1638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Medico virtual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CECC5-00AC-0787-05F8-0E0C89A4FCF6}"/>
              </a:ext>
            </a:extLst>
          </p:cNvPr>
          <p:cNvSpPr txBox="1"/>
          <p:nvPr/>
        </p:nvSpPr>
        <p:spPr>
          <a:xfrm>
            <a:off x="8348597" y="1189822"/>
            <a:ext cx="1597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Base de </a:t>
            </a:r>
            <a:r>
              <a:rPr lang="en-US" err="1"/>
              <a:t>datos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D81B7-A61C-31D8-B407-1F0D6D609BC4}"/>
              </a:ext>
            </a:extLst>
          </p:cNvPr>
          <p:cNvSpPr txBox="1"/>
          <p:nvPr/>
        </p:nvSpPr>
        <p:spPr>
          <a:xfrm>
            <a:off x="7334890" y="5125082"/>
            <a:ext cx="181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/>
              <a:t>Historial médico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71C4F-CDE7-B890-29FF-A66A0700D07C}"/>
              </a:ext>
            </a:extLst>
          </p:cNvPr>
          <p:cNvSpPr txBox="1"/>
          <p:nvPr/>
        </p:nvSpPr>
        <p:spPr>
          <a:xfrm>
            <a:off x="2294349" y="5125083"/>
            <a:ext cx="2818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>
                <a:ea typeface="+mn-lt"/>
                <a:cs typeface="+mn-lt"/>
              </a:rPr>
              <a:t>Posibilidades diagnósticos</a:t>
            </a:r>
            <a:endParaRPr lang="en-US"/>
          </a:p>
        </p:txBody>
      </p:sp>
      <p:pic>
        <p:nvPicPr>
          <p:cNvPr id="3" name="Picture 2" descr="A colorful infinity symbol on a black background&#10;&#10;Description automatically generated">
            <a:extLst>
              <a:ext uri="{FF2B5EF4-FFF2-40B4-BE49-F238E27FC236}">
                <a16:creationId xmlns:a16="http://schemas.microsoft.com/office/drawing/2014/main" id="{D6B04DF4-0981-8EA7-7A23-E620646479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219" t="23798" r="14711" b="23798"/>
          <a:stretch/>
        </p:blipFill>
        <p:spPr>
          <a:xfrm>
            <a:off x="8498480" y="1894447"/>
            <a:ext cx="1353858" cy="6819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5FA93-7721-CA05-BE67-D681947A6A58}"/>
              </a:ext>
            </a:extLst>
          </p:cNvPr>
          <p:cNvSpPr txBox="1"/>
          <p:nvPr/>
        </p:nvSpPr>
        <p:spPr>
          <a:xfrm>
            <a:off x="4724400" y="3333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/>
              <a:t>Sector salud </a:t>
            </a:r>
          </a:p>
        </p:txBody>
      </p:sp>
    </p:spTree>
    <p:extLst>
      <p:ext uri="{BB962C8B-B14F-4D97-AF65-F5344CB8AC3E}">
        <p14:creationId xmlns:p14="http://schemas.microsoft.com/office/powerpoint/2010/main" val="66716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B029BD79-B9D5-16C0-BFC8-81A6459E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6" y="260411"/>
            <a:ext cx="6096000" cy="2457730"/>
          </a:xfrm>
          <a:prstGeom prst="rect">
            <a:avLst/>
          </a:prstGeom>
        </p:spPr>
      </p:pic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D9E2E570-C37E-8702-A94A-71AC7FB5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36" y="2717157"/>
            <a:ext cx="5698201" cy="40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FB99AE9-2223-E38E-76FC-F7184F46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66700"/>
            <a:ext cx="6324600" cy="305752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1BDD2AD-C69B-F94C-5B36-5C9A6E45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429000"/>
            <a:ext cx="6905625" cy="3295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C7F87-EE4C-5C86-919B-8732704157DF}"/>
              </a:ext>
            </a:extLst>
          </p:cNvPr>
          <p:cNvSpPr txBox="1"/>
          <p:nvPr/>
        </p:nvSpPr>
        <p:spPr>
          <a:xfrm>
            <a:off x="8267700" y="1476374"/>
            <a:ext cx="3000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ea typeface="+mn-lt"/>
                <a:cs typeface="Times New Roman"/>
              </a:rPr>
              <a:t> </a:t>
            </a:r>
            <a:r>
              <a:rPr lang="es" sz="3600">
                <a:latin typeface="Times New Roman"/>
                <a:ea typeface="+mn-lt"/>
                <a:cs typeface="Times New Roman"/>
              </a:rPr>
              <a:t>Sector Salud </a:t>
            </a:r>
            <a:endParaRPr lang="en-US"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659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BF547-AD6F-1C95-1989-98A0D67CFC35}"/>
              </a:ext>
            </a:extLst>
          </p:cNvPr>
          <p:cNvSpPr txBox="1"/>
          <p:nvPr/>
        </p:nvSpPr>
        <p:spPr>
          <a:xfrm>
            <a:off x="2794040" y="3013857"/>
            <a:ext cx="64475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4800" dirty="0">
                <a:latin typeface="Aptos Display"/>
              </a:rPr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88621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BF547-AD6F-1C95-1989-98A0D67CFC35}"/>
              </a:ext>
            </a:extLst>
          </p:cNvPr>
          <p:cNvSpPr txBox="1"/>
          <p:nvPr/>
        </p:nvSpPr>
        <p:spPr>
          <a:xfrm>
            <a:off x="4928506" y="3102180"/>
            <a:ext cx="2715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3600">
                <a:solidFill>
                  <a:srgbClr val="000000"/>
                </a:solidFill>
                <a:latin typeface="Aptos Display"/>
              </a:rPr>
              <a:t>Problemática </a:t>
            </a:r>
          </a:p>
        </p:txBody>
      </p:sp>
    </p:spTree>
    <p:extLst>
      <p:ext uri="{BB962C8B-B14F-4D97-AF65-F5344CB8AC3E}">
        <p14:creationId xmlns:p14="http://schemas.microsoft.com/office/powerpoint/2010/main" val="23483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his hands up&#10;&#10;Description automatically generated">
            <a:extLst>
              <a:ext uri="{FF2B5EF4-FFF2-40B4-BE49-F238E27FC236}">
                <a16:creationId xmlns:a16="http://schemas.microsoft.com/office/drawing/2014/main" id="{ED1B1554-7B90-CFD9-100E-B430EE14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67" t="17092" r="26316" b="15816"/>
          <a:stretch/>
        </p:blipFill>
        <p:spPr>
          <a:xfrm>
            <a:off x="806286" y="2821876"/>
            <a:ext cx="2810743" cy="2607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8E289-23A9-8737-4192-89A04826FF21}"/>
              </a:ext>
            </a:extLst>
          </p:cNvPr>
          <p:cNvSpPr txBox="1"/>
          <p:nvPr/>
        </p:nvSpPr>
        <p:spPr>
          <a:xfrm>
            <a:off x="2137189" y="2296637"/>
            <a:ext cx="3336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>
                <a:latin typeface="Times New Roman"/>
                <a:ea typeface="+mn-lt"/>
                <a:cs typeface="Times New Roman"/>
              </a:rPr>
              <a:t>¿Y mi información dónde está?</a:t>
            </a:r>
          </a:p>
        </p:txBody>
      </p:sp>
      <p:pic>
        <p:nvPicPr>
          <p:cNvPr id="9" name="Picture 8" descr="A blue and green globe&#10;&#10;Description automatically generated">
            <a:extLst>
              <a:ext uri="{FF2B5EF4-FFF2-40B4-BE49-F238E27FC236}">
                <a16:creationId xmlns:a16="http://schemas.microsoft.com/office/drawing/2014/main" id="{065FF939-8061-47EB-C293-A31BE7FD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250" y="1064821"/>
            <a:ext cx="2571009" cy="2501735"/>
          </a:xfrm>
          <a:prstGeom prst="rect">
            <a:avLst/>
          </a:prstGeom>
        </p:spPr>
      </p:pic>
      <p:pic>
        <p:nvPicPr>
          <p:cNvPr id="10" name="Picture 9" descr="A logo with a smile&#10;&#10;Description automatically generated">
            <a:extLst>
              <a:ext uri="{FF2B5EF4-FFF2-40B4-BE49-F238E27FC236}">
                <a16:creationId xmlns:a16="http://schemas.microsoft.com/office/drawing/2014/main" id="{E30AEC82-7FDF-871F-7B5A-2CA3A09F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70513"/>
            <a:ext cx="1751613" cy="1094510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0EA3AC51-B76A-140E-3C30-4B3BB8D48D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390" t="30488" r="9237" b="30244"/>
          <a:stretch/>
        </p:blipFill>
        <p:spPr>
          <a:xfrm>
            <a:off x="4690754" y="2822039"/>
            <a:ext cx="3721928" cy="1209916"/>
          </a:xfrm>
          <a:prstGeom prst="rect">
            <a:avLst/>
          </a:prstGeom>
        </p:spPr>
      </p:pic>
      <p:pic>
        <p:nvPicPr>
          <p:cNvPr id="12" name="Picture 11" descr="A logo of a cloud&#10;&#10;Description automatically generated">
            <a:extLst>
              <a:ext uri="{FF2B5EF4-FFF2-40B4-BE49-F238E27FC236}">
                <a16:creationId xmlns:a16="http://schemas.microsoft.com/office/drawing/2014/main" id="{01A44FDE-61CE-D2DA-AF00-DFD746F1D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4317175"/>
            <a:ext cx="3503221" cy="1944585"/>
          </a:xfrm>
          <a:prstGeom prst="rect">
            <a:avLst/>
          </a:prstGeom>
        </p:spPr>
      </p:pic>
      <p:pic>
        <p:nvPicPr>
          <p:cNvPr id="13" name="Picture 12" descr="A hand holding a magnifying glass&#10;&#10;Description automatically generated">
            <a:extLst>
              <a:ext uri="{FF2B5EF4-FFF2-40B4-BE49-F238E27FC236}">
                <a16:creationId xmlns:a16="http://schemas.microsoft.com/office/drawing/2014/main" id="{800C1319-562E-E832-AEA9-7B5261611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392" y="1896093"/>
            <a:ext cx="2125684" cy="2145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BC48E-AE26-0E97-CFC2-4306B46B22AA}"/>
              </a:ext>
            </a:extLst>
          </p:cNvPr>
          <p:cNvSpPr txBox="1"/>
          <p:nvPr/>
        </p:nvSpPr>
        <p:spPr>
          <a:xfrm>
            <a:off x="1830037" y="7783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>
                <a:latin typeface="Times New Roman"/>
                <a:cs typeface="Times New Roman"/>
              </a:rPr>
              <a:t>¿Se cayó el sistema?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4FBCC-091B-9DDB-5ECE-B9F3BF0723A0}"/>
              </a:ext>
            </a:extLst>
          </p:cNvPr>
          <p:cNvSpPr txBox="1"/>
          <p:nvPr/>
        </p:nvSpPr>
        <p:spPr>
          <a:xfrm>
            <a:off x="177759" y="153401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>
                <a:latin typeface="Times New Roman"/>
                <a:cs typeface="Times New Roman"/>
              </a:rPr>
              <a:t>¿Se perdieron mis datos?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BF547-AD6F-1C95-1989-98A0D67CFC35}"/>
              </a:ext>
            </a:extLst>
          </p:cNvPr>
          <p:cNvSpPr txBox="1"/>
          <p:nvPr/>
        </p:nvSpPr>
        <p:spPr>
          <a:xfrm>
            <a:off x="4880881" y="2702130"/>
            <a:ext cx="27154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4800">
                <a:latin typeface="Aptos Display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94255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infinity symbol on a black background&#10;&#10;Description automatically generated">
            <a:extLst>
              <a:ext uri="{FF2B5EF4-FFF2-40B4-BE49-F238E27FC236}">
                <a16:creationId xmlns:a16="http://schemas.microsoft.com/office/drawing/2014/main" id="{CAE7DC0C-4D0B-E973-41F4-5DC428FA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9" t="23798" r="14711" b="23798"/>
          <a:stretch/>
        </p:blipFill>
        <p:spPr>
          <a:xfrm>
            <a:off x="3556659" y="1063832"/>
            <a:ext cx="4132877" cy="215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0EB43-F283-8D72-E463-E9B0F4CBBE9C}"/>
              </a:ext>
            </a:extLst>
          </p:cNvPr>
          <p:cNvSpPr txBox="1"/>
          <p:nvPr/>
        </p:nvSpPr>
        <p:spPr>
          <a:xfrm>
            <a:off x="4870244" y="4716484"/>
            <a:ext cx="21563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>
                <a:solidFill>
                  <a:srgbClr val="742583"/>
                </a:solidFill>
              </a:rPr>
              <a:t>S</a:t>
            </a:r>
            <a:r>
              <a:rPr lang="en-US" sz="6000">
                <a:solidFill>
                  <a:srgbClr val="ED1E79"/>
                </a:solidFill>
              </a:rPr>
              <a:t>a</a:t>
            </a:r>
            <a:r>
              <a:rPr lang="en-US" sz="6000">
                <a:solidFill>
                  <a:srgbClr val="F15B24"/>
                </a:solidFill>
              </a:rPr>
              <a:t>a</a:t>
            </a:r>
            <a:r>
              <a:rPr lang="en-US" sz="6000">
                <a:solidFill>
                  <a:srgbClr val="39ABE2"/>
                </a:solidFill>
              </a:rPr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3FBC10-6990-666A-2CD9-5DC70781375B}"/>
              </a:ext>
            </a:extLst>
          </p:cNvPr>
          <p:cNvCxnSpPr/>
          <p:nvPr/>
        </p:nvCxnSpPr>
        <p:spPr>
          <a:xfrm flipH="1">
            <a:off x="5793156" y="2986025"/>
            <a:ext cx="394" cy="12904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CA0CFA-1035-2A42-C429-960C53834CAF}"/>
              </a:ext>
            </a:extLst>
          </p:cNvPr>
          <p:cNvSpPr txBox="1"/>
          <p:nvPr/>
        </p:nvSpPr>
        <p:spPr>
          <a:xfrm>
            <a:off x="4549610" y="5559631"/>
            <a:ext cx="2460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(Software as a Service)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D6E1C-E686-A3D9-E9BD-25E6F657BEB8}"/>
              </a:ext>
            </a:extLst>
          </p:cNvPr>
          <p:cNvSpPr txBox="1"/>
          <p:nvPr/>
        </p:nvSpPr>
        <p:spPr>
          <a:xfrm>
            <a:off x="8817429" y="1066799"/>
            <a:ext cx="24928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Sector </a:t>
            </a:r>
            <a:r>
              <a:rPr lang="en-US" err="1"/>
              <a:t>Secundario</a:t>
            </a:r>
            <a:r>
              <a:rPr lang="en-US"/>
              <a:t> (Industria y Manufactura)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74A9E-A7A6-C6AB-2036-C24DB3FC3C84}"/>
              </a:ext>
            </a:extLst>
          </p:cNvPr>
          <p:cNvSpPr txBox="1"/>
          <p:nvPr/>
        </p:nvSpPr>
        <p:spPr>
          <a:xfrm>
            <a:off x="348342" y="15022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Sector </a:t>
            </a:r>
            <a:r>
              <a:rPr lang="en-US" err="1">
                <a:ea typeface="+mn-lt"/>
                <a:cs typeface="+mn-lt"/>
              </a:rPr>
              <a:t>Secundario</a:t>
            </a:r>
            <a:r>
              <a:rPr lang="en-US">
                <a:ea typeface="+mn-lt"/>
                <a:cs typeface="+mn-lt"/>
              </a:rPr>
              <a:t> (Industria y Manufactura)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B6F57-CDC8-D23C-4B77-520981A640CF}"/>
              </a:ext>
            </a:extLst>
          </p:cNvPr>
          <p:cNvSpPr txBox="1"/>
          <p:nvPr/>
        </p:nvSpPr>
        <p:spPr>
          <a:xfrm>
            <a:off x="566057" y="3951514"/>
            <a:ext cx="2307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Sector </a:t>
            </a:r>
            <a:r>
              <a:rPr lang="en-US" err="1">
                <a:ea typeface="+mn-lt"/>
                <a:cs typeface="+mn-lt"/>
              </a:rPr>
              <a:t>Terciario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Servicios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A4552-DD10-49C8-B6AF-80AA227721F8}"/>
              </a:ext>
            </a:extLst>
          </p:cNvPr>
          <p:cNvSpPr txBox="1"/>
          <p:nvPr/>
        </p:nvSpPr>
        <p:spPr>
          <a:xfrm>
            <a:off x="8534400" y="2710542"/>
            <a:ext cx="31786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Sector </a:t>
            </a:r>
            <a:r>
              <a:rPr lang="en-US" err="1">
                <a:ea typeface="+mn-lt"/>
                <a:cs typeface="+mn-lt"/>
              </a:rPr>
              <a:t>Cuaternario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Investigación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Innovación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Tecnología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C343C-732C-63DA-F59B-501CFD956A83}"/>
              </a:ext>
            </a:extLst>
          </p:cNvPr>
          <p:cNvSpPr txBox="1"/>
          <p:nvPr/>
        </p:nvSpPr>
        <p:spPr>
          <a:xfrm>
            <a:off x="7979228" y="4419599"/>
            <a:ext cx="3331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Sector Quinto </a:t>
            </a:r>
          </a:p>
          <a:p>
            <a:pPr algn="ctr"/>
            <a:r>
              <a:rPr lang="en-US">
                <a:ea typeface="+mn-lt"/>
                <a:cs typeface="+mn-lt"/>
              </a:rPr>
              <a:t>(Cultura y Economía Creativa)</a:t>
            </a:r>
          </a:p>
        </p:txBody>
      </p:sp>
    </p:spTree>
    <p:extLst>
      <p:ext uri="{BB962C8B-B14F-4D97-AF65-F5344CB8AC3E}">
        <p14:creationId xmlns:p14="http://schemas.microsoft.com/office/powerpoint/2010/main" val="10506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BF547-AD6F-1C95-1989-98A0D67CFC35}"/>
              </a:ext>
            </a:extLst>
          </p:cNvPr>
          <p:cNvSpPr txBox="1"/>
          <p:nvPr/>
        </p:nvSpPr>
        <p:spPr>
          <a:xfrm>
            <a:off x="2775856" y="2683080"/>
            <a:ext cx="663979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6000"/>
              <a:t>Modelo de negocio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0134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76C9C-39B7-0CB6-31A6-2CCA6FCB5CEB}"/>
              </a:ext>
            </a:extLst>
          </p:cNvPr>
          <p:cNvSpPr/>
          <p:nvPr/>
        </p:nvSpPr>
        <p:spPr>
          <a:xfrm>
            <a:off x="93944" y="105968"/>
            <a:ext cx="2332590" cy="4570639"/>
          </a:xfrm>
          <a:prstGeom prst="roundRect">
            <a:avLst/>
          </a:prstGeom>
          <a:solidFill>
            <a:srgbClr val="6C3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0800-06C8-B044-1827-DAA840230DC5}"/>
              </a:ext>
            </a:extLst>
          </p:cNvPr>
          <p:cNvSpPr/>
          <p:nvPr/>
        </p:nvSpPr>
        <p:spPr>
          <a:xfrm>
            <a:off x="2526953" y="150377"/>
            <a:ext cx="2327787" cy="2164930"/>
          </a:xfrm>
          <a:prstGeom prst="roundRect">
            <a:avLst/>
          </a:prstGeom>
          <a:solidFill>
            <a:srgbClr val="F39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F6636-FE0B-0F40-71BF-CBC38E69B58F}"/>
              </a:ext>
            </a:extLst>
          </p:cNvPr>
          <p:cNvSpPr/>
          <p:nvPr/>
        </p:nvSpPr>
        <p:spPr>
          <a:xfrm>
            <a:off x="9796912" y="74653"/>
            <a:ext cx="2335630" cy="4569846"/>
          </a:xfrm>
          <a:prstGeom prst="roundRect">
            <a:avLst/>
          </a:prstGeom>
          <a:solidFill>
            <a:srgbClr val="109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158EE-A302-909D-7DEE-E033F3F99854}"/>
              </a:ext>
            </a:extLst>
          </p:cNvPr>
          <p:cNvSpPr/>
          <p:nvPr/>
        </p:nvSpPr>
        <p:spPr>
          <a:xfrm>
            <a:off x="4953396" y="71858"/>
            <a:ext cx="2337348" cy="4570638"/>
          </a:xfrm>
          <a:prstGeom prst="roundRect">
            <a:avLst/>
          </a:prstGeom>
          <a:solidFill>
            <a:srgbClr val="449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403DC-CB74-E7C2-2A1F-8297E341F805}"/>
              </a:ext>
            </a:extLst>
          </p:cNvPr>
          <p:cNvSpPr/>
          <p:nvPr/>
        </p:nvSpPr>
        <p:spPr>
          <a:xfrm>
            <a:off x="7392836" y="147720"/>
            <a:ext cx="2326678" cy="2174575"/>
          </a:xfrm>
          <a:prstGeom prst="roundRect">
            <a:avLst/>
          </a:prstGeom>
          <a:solidFill>
            <a:srgbClr val="91B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38247-8066-C1E9-7009-F28953668981}"/>
              </a:ext>
            </a:extLst>
          </p:cNvPr>
          <p:cNvSpPr/>
          <p:nvPr/>
        </p:nvSpPr>
        <p:spPr>
          <a:xfrm>
            <a:off x="93945" y="4768873"/>
            <a:ext cx="5931391" cy="2049050"/>
          </a:xfrm>
          <a:prstGeom prst="roundRect">
            <a:avLst/>
          </a:prstGeom>
          <a:solidFill>
            <a:srgbClr val="43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7C2E9-1EC7-D6A5-A095-94FBB6412893}"/>
              </a:ext>
            </a:extLst>
          </p:cNvPr>
          <p:cNvSpPr/>
          <p:nvPr/>
        </p:nvSpPr>
        <p:spPr>
          <a:xfrm>
            <a:off x="6116876" y="4768081"/>
            <a:ext cx="5983582" cy="2049842"/>
          </a:xfrm>
          <a:prstGeom prst="roundRect">
            <a:avLst/>
          </a:prstGeom>
          <a:solidFill>
            <a:srgbClr val="2265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F1782-133C-D14F-84E0-EB8D714DA38B}"/>
              </a:ext>
            </a:extLst>
          </p:cNvPr>
          <p:cNvSpPr/>
          <p:nvPr/>
        </p:nvSpPr>
        <p:spPr>
          <a:xfrm>
            <a:off x="2526952" y="2389868"/>
            <a:ext cx="2327703" cy="2290189"/>
          </a:xfrm>
          <a:prstGeom prst="roundRect">
            <a:avLst/>
          </a:prstGeom>
          <a:solidFill>
            <a:srgbClr val="E66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3489C-56F9-74E1-5DE3-AE8910DA7DDA}"/>
              </a:ext>
            </a:extLst>
          </p:cNvPr>
          <p:cNvSpPr/>
          <p:nvPr/>
        </p:nvSpPr>
        <p:spPr>
          <a:xfrm>
            <a:off x="7393629" y="2387211"/>
            <a:ext cx="2326678" cy="2293363"/>
          </a:xfrm>
          <a:prstGeom prst="roundRect">
            <a:avLst/>
          </a:prstGeom>
          <a:solidFill>
            <a:srgbClr val="12A5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1DB14-1D9F-9A01-0047-7F133414D848}"/>
              </a:ext>
            </a:extLst>
          </p:cNvPr>
          <p:cNvSpPr txBox="1"/>
          <p:nvPr/>
        </p:nvSpPr>
        <p:spPr>
          <a:xfrm>
            <a:off x="269339" y="545405"/>
            <a:ext cx="199163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8. </a:t>
            </a:r>
            <a:r>
              <a:rPr lang="en-US" sz="1400" b="1" err="1">
                <a:solidFill>
                  <a:schemeClr val="bg1"/>
                </a:solidFill>
              </a:rPr>
              <a:t>Socios</a:t>
            </a:r>
            <a:r>
              <a:rPr lang="en-US" sz="1400" b="1">
                <a:solidFill>
                  <a:schemeClr val="bg1"/>
                </a:solidFill>
              </a:rPr>
              <a:t> Clave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DFINITY.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Universidades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y Centros de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Investigación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Centros de Salud Pública y Privada.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 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Empresas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especializadas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en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estructuras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de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datos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y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seguridad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Instituciones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gubernamentales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y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organizaciones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 sin fines de </a:t>
            </a:r>
            <a:r>
              <a:rPr lang="en-US" sz="1200" err="1">
                <a:solidFill>
                  <a:schemeClr val="bg1"/>
                </a:solidFill>
                <a:latin typeface="Aptos"/>
                <a:cs typeface="Times New Roman"/>
              </a:rPr>
              <a:t>lucro</a:t>
            </a:r>
            <a:r>
              <a:rPr lang="en-US" sz="1200">
                <a:solidFill>
                  <a:schemeClr val="bg1"/>
                </a:solidFill>
                <a:latin typeface="Aptos"/>
                <a:cs typeface="Times New Roman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6658F-FC9E-9B90-2A6A-31CD5A9F9782}"/>
              </a:ext>
            </a:extLst>
          </p:cNvPr>
          <p:cNvSpPr txBox="1"/>
          <p:nvPr/>
        </p:nvSpPr>
        <p:spPr>
          <a:xfrm>
            <a:off x="2529639" y="259180"/>
            <a:ext cx="2341144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7. </a:t>
            </a:r>
            <a:r>
              <a:rPr lang="en-US" sz="1400" b="1" err="1">
                <a:solidFill>
                  <a:schemeClr val="bg1"/>
                </a:solidFill>
              </a:rPr>
              <a:t>Actividades</a:t>
            </a:r>
            <a:r>
              <a:rPr lang="en-US" sz="1400" b="1">
                <a:solidFill>
                  <a:schemeClr val="bg1"/>
                </a:solidFill>
              </a:rPr>
              <a:t> Clave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Desarrollo, </a:t>
            </a:r>
            <a:r>
              <a:rPr lang="en-US" sz="1200" err="1">
                <a:solidFill>
                  <a:schemeClr val="bg1"/>
                </a:solidFill>
              </a:rPr>
              <a:t>implementación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mantenimiento</a:t>
            </a:r>
            <a:r>
              <a:rPr lang="en-US" sz="1200">
                <a:solidFill>
                  <a:schemeClr val="bg1"/>
                </a:solidFill>
              </a:rPr>
              <a:t> del software.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Exploración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áreas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oportunidad</a:t>
            </a:r>
            <a:r>
              <a:rPr lang="en-US" sz="1200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Migrarción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sistemas</a:t>
            </a:r>
            <a:r>
              <a:rPr lang="en-US" sz="1200">
                <a:solidFill>
                  <a:schemeClr val="bg1"/>
                </a:solidFill>
              </a:rPr>
              <a:t>  Web2 a Web3.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 </a:t>
            </a:r>
            <a:r>
              <a:rPr lang="en-US" sz="1200" err="1">
                <a:solidFill>
                  <a:schemeClr val="bg1"/>
                </a:solidFill>
              </a:rPr>
              <a:t>Individualización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solución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seguimiento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problemas</a:t>
            </a:r>
            <a:r>
              <a:rPr lang="en-US" sz="1200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FC03E-7B3F-4747-7617-CD029F5D9358}"/>
              </a:ext>
            </a:extLst>
          </p:cNvPr>
          <p:cNvSpPr txBox="1"/>
          <p:nvPr/>
        </p:nvSpPr>
        <p:spPr>
          <a:xfrm>
            <a:off x="2646948" y="2536657"/>
            <a:ext cx="219175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6. </a:t>
            </a:r>
            <a:r>
              <a:rPr lang="en-US" sz="1400" b="1" err="1">
                <a:solidFill>
                  <a:schemeClr val="bg1"/>
                </a:solidFill>
              </a:rPr>
              <a:t>Recursos</a:t>
            </a:r>
            <a:r>
              <a:rPr lang="en-US" sz="1400" b="1">
                <a:solidFill>
                  <a:schemeClr val="bg1"/>
                </a:solidFill>
              </a:rPr>
              <a:t> Clave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ICP.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 Equipo de </a:t>
            </a:r>
            <a:r>
              <a:rPr lang="en-US" sz="1200" err="1">
                <a:solidFill>
                  <a:schemeClr val="bg1"/>
                </a:solidFill>
              </a:rPr>
              <a:t>desarrollo</a:t>
            </a:r>
            <a:r>
              <a:rPr lang="en-US" sz="1200">
                <a:solidFill>
                  <a:schemeClr val="bg1"/>
                </a:solidFill>
              </a:rPr>
              <a:t> de software </a:t>
            </a:r>
            <a:r>
              <a:rPr lang="en-US" sz="1200" err="1">
                <a:solidFill>
                  <a:schemeClr val="bg1"/>
                </a:solidFill>
              </a:rPr>
              <a:t>especializado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en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motoko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Colaboración</a:t>
            </a:r>
            <a:r>
              <a:rPr lang="en-US" sz="1200">
                <a:solidFill>
                  <a:schemeClr val="bg1"/>
                </a:solidFill>
              </a:rPr>
              <a:t> con </a:t>
            </a:r>
            <a:r>
              <a:rPr lang="en-US" sz="1200" err="1">
                <a:solidFill>
                  <a:schemeClr val="bg1"/>
                </a:solidFill>
              </a:rPr>
              <a:t>expertos</a:t>
            </a:r>
            <a:r>
              <a:rPr lang="en-US" sz="1200">
                <a:solidFill>
                  <a:schemeClr val="bg1"/>
                </a:solidFill>
              </a:rPr>
              <a:t> para la </a:t>
            </a:r>
            <a:r>
              <a:rPr lang="en-US" sz="1200" err="1">
                <a:solidFill>
                  <a:schemeClr val="bg1"/>
                </a:solidFill>
              </a:rPr>
              <a:t>implementación</a:t>
            </a:r>
            <a:r>
              <a:rPr lang="en-US" sz="1200">
                <a:solidFill>
                  <a:schemeClr val="bg1"/>
                </a:solidFill>
              </a:rPr>
              <a:t> del </a:t>
            </a:r>
            <a:r>
              <a:rPr lang="en-US" sz="1200" err="1">
                <a:solidFill>
                  <a:schemeClr val="bg1"/>
                </a:solidFill>
              </a:rPr>
              <a:t>sistema</a:t>
            </a:r>
            <a:r>
              <a:rPr lang="en-US" sz="1200">
                <a:solidFill>
                  <a:schemeClr val="bg1"/>
                </a:solidFill>
              </a:rPr>
              <a:t> de forma </a:t>
            </a:r>
            <a:r>
              <a:rPr lang="en-US" sz="1200" err="1">
                <a:solidFill>
                  <a:schemeClr val="bg1"/>
                </a:solidFill>
              </a:rPr>
              <a:t>multidisciplinar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E2CF8-20E6-BAA0-A9E0-8DFA3FAEE79E}"/>
              </a:ext>
            </a:extLst>
          </p:cNvPr>
          <p:cNvSpPr txBox="1"/>
          <p:nvPr/>
        </p:nvSpPr>
        <p:spPr>
          <a:xfrm>
            <a:off x="5033211" y="621630"/>
            <a:ext cx="2251910" cy="33547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2. </a:t>
            </a:r>
            <a:r>
              <a:rPr lang="en-US" sz="1400" b="1" err="1">
                <a:solidFill>
                  <a:srgbClr val="FFFFFF"/>
                </a:solidFill>
              </a:rPr>
              <a:t>Propuesta</a:t>
            </a:r>
            <a:r>
              <a:rPr lang="en-US" sz="1400" b="1">
                <a:solidFill>
                  <a:srgbClr val="FFFFFF"/>
                </a:solidFill>
              </a:rPr>
              <a:t> de Valor</a:t>
            </a:r>
            <a:endParaRPr lang="en-US" sz="1400">
              <a:solidFill>
                <a:srgbClr val="FFFFFF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b="1">
                <a:solidFill>
                  <a:srgbClr val="FFFFFF"/>
                </a:solidFill>
              </a:rPr>
              <a:t>Medicina</a:t>
            </a:r>
            <a:r>
              <a:rPr lang="en-US" sz="1200">
                <a:solidFill>
                  <a:srgbClr val="FFFFFF"/>
                </a:solidFill>
              </a:rPr>
              <a:t>: Herramientas para </a:t>
            </a:r>
            <a:r>
              <a:rPr lang="en-US" sz="1200" err="1">
                <a:solidFill>
                  <a:srgbClr val="FFFFFF"/>
                </a:solidFill>
              </a:rPr>
              <a:t>gestión</a:t>
            </a:r>
            <a:r>
              <a:rPr lang="en-US" sz="1200">
                <a:solidFill>
                  <a:srgbClr val="FFFFFF"/>
                </a:solidFill>
              </a:rPr>
              <a:t>  y </a:t>
            </a:r>
            <a:r>
              <a:rPr lang="en-US" sz="1200" err="1">
                <a:solidFill>
                  <a:srgbClr val="FFFFFF"/>
                </a:solidFill>
              </a:rPr>
              <a:t>acceso</a:t>
            </a:r>
            <a:r>
              <a:rPr lang="en-US" sz="1200">
                <a:solidFill>
                  <a:srgbClr val="FFFFFF"/>
                </a:solidFill>
              </a:rPr>
              <a:t> de </a:t>
            </a:r>
            <a:r>
              <a:rPr lang="en-US" sz="1200" err="1">
                <a:solidFill>
                  <a:srgbClr val="FFFFFF"/>
                </a:solidFill>
              </a:rPr>
              <a:t>historias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clínicas</a:t>
            </a:r>
            <a:r>
              <a:rPr lang="en-US" sz="1200">
                <a:solidFill>
                  <a:srgbClr val="FFFFFF"/>
                </a:solidFill>
              </a:rPr>
              <a:t>, </a:t>
            </a:r>
            <a:r>
              <a:rPr lang="en-US" sz="1200" err="1">
                <a:solidFill>
                  <a:srgbClr val="FFFFFF"/>
                </a:solidFill>
              </a:rPr>
              <a:t>agendamiento</a:t>
            </a:r>
            <a:r>
              <a:rPr lang="en-US" sz="1200">
                <a:solidFill>
                  <a:srgbClr val="FFFFFF"/>
                </a:solidFill>
              </a:rPr>
              <a:t> de </a:t>
            </a:r>
            <a:r>
              <a:rPr lang="en-US" sz="1200" err="1">
                <a:solidFill>
                  <a:srgbClr val="FFFFFF"/>
                </a:solidFill>
              </a:rPr>
              <a:t>citas</a:t>
            </a:r>
            <a:r>
              <a:rPr lang="en-US" sz="1200">
                <a:solidFill>
                  <a:srgbClr val="FFFFFF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b="1" err="1">
                <a:solidFill>
                  <a:srgbClr val="FFFFFF"/>
                </a:solidFill>
              </a:rPr>
              <a:t>Educación</a:t>
            </a:r>
            <a:r>
              <a:rPr lang="en-US" sz="1200">
                <a:solidFill>
                  <a:srgbClr val="FFFFFF"/>
                </a:solidFill>
              </a:rPr>
              <a:t>: </a:t>
            </a:r>
            <a:r>
              <a:rPr lang="es" sz="1200">
                <a:solidFill>
                  <a:srgbClr val="FFFFFF"/>
                </a:solidFill>
                <a:ea typeface="+mn-lt"/>
                <a:cs typeface="+mn-lt"/>
              </a:rPr>
              <a:t>Plataforma de seguimiento en la trayectoria del alumno  durante su trayectoria escolar y atención psicológica.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rgbClr val="FFFFFF"/>
                </a:solidFill>
              </a:rPr>
              <a:t>Administrativo</a:t>
            </a:r>
            <a:r>
              <a:rPr lang="en-US" sz="1200">
                <a:solidFill>
                  <a:srgbClr val="FFFFFF"/>
                </a:solidFill>
              </a:rPr>
              <a:t>: </a:t>
            </a:r>
            <a:r>
              <a:rPr lang="es" sz="1200">
                <a:solidFill>
                  <a:srgbClr val="FFFFFF"/>
                </a:solidFill>
                <a:ea typeface="+mn-lt"/>
                <a:cs typeface="+mn-lt"/>
              </a:rPr>
              <a:t>Obtención de estadísticas informativas, atención al usuario, gestión y control de recursos. </a:t>
            </a:r>
            <a:endParaRPr lang="en-US" sz="120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31DDD-C001-D95B-6A19-8923DD4DBC2E}"/>
              </a:ext>
            </a:extLst>
          </p:cNvPr>
          <p:cNvSpPr txBox="1"/>
          <p:nvPr/>
        </p:nvSpPr>
        <p:spPr>
          <a:xfrm>
            <a:off x="7469605" y="260683"/>
            <a:ext cx="2322095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4. </a:t>
            </a:r>
            <a:r>
              <a:rPr lang="en-US" sz="1400" b="1" err="1">
                <a:solidFill>
                  <a:schemeClr val="bg1"/>
                </a:solidFill>
              </a:rPr>
              <a:t>Relación</a:t>
            </a:r>
            <a:r>
              <a:rPr lang="en-US" sz="1400" b="1">
                <a:solidFill>
                  <a:schemeClr val="bg1"/>
                </a:solidFill>
              </a:rPr>
              <a:t> con </a:t>
            </a:r>
            <a:r>
              <a:rPr lang="en-US" sz="1400" b="1" err="1">
                <a:solidFill>
                  <a:schemeClr val="bg1"/>
                </a:solidFill>
              </a:rPr>
              <a:t>los</a:t>
            </a:r>
            <a:r>
              <a:rPr lang="en-US" sz="1400" b="1">
                <a:solidFill>
                  <a:schemeClr val="bg1"/>
                </a:solidFill>
              </a:rPr>
              <a:t> </a:t>
            </a:r>
            <a:r>
              <a:rPr lang="en-US" sz="1400" b="1" err="1">
                <a:solidFill>
                  <a:schemeClr val="bg1"/>
                </a:solidFill>
              </a:rPr>
              <a:t>Clientes</a:t>
            </a:r>
            <a:endParaRPr lang="en-US" sz="1400" err="1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b="1" err="1">
                <a:solidFill>
                  <a:schemeClr val="bg1"/>
                </a:solidFill>
              </a:rPr>
              <a:t>Representantes</a:t>
            </a:r>
            <a:r>
              <a:rPr lang="en-US" sz="1200" b="1">
                <a:solidFill>
                  <a:schemeClr val="bg1"/>
                </a:solidFill>
              </a:rPr>
              <a:t> de </a:t>
            </a:r>
            <a:r>
              <a:rPr lang="en-US" sz="1200" b="1" err="1">
                <a:solidFill>
                  <a:schemeClr val="bg1"/>
                </a:solidFill>
              </a:rPr>
              <a:t>cuenta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dedicados</a:t>
            </a:r>
            <a:r>
              <a:rPr lang="en-US" sz="1200">
                <a:solidFill>
                  <a:schemeClr val="bg1"/>
                </a:solidFill>
              </a:rPr>
              <a:t>: Para </a:t>
            </a:r>
            <a:r>
              <a:rPr lang="en-US" sz="1200" err="1">
                <a:solidFill>
                  <a:schemeClr val="bg1"/>
                </a:solidFill>
              </a:rPr>
              <a:t>grandes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clientes</a:t>
            </a:r>
            <a:r>
              <a:rPr lang="en-US" sz="1200">
                <a:solidFill>
                  <a:schemeClr val="bg1"/>
                </a:solidFill>
              </a:rPr>
              <a:t> (</a:t>
            </a:r>
            <a:r>
              <a:rPr lang="en-US" sz="1200" err="1">
                <a:solidFill>
                  <a:schemeClr val="bg1"/>
                </a:solidFill>
              </a:rPr>
              <a:t>hospitales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universidades</a:t>
            </a:r>
            <a:r>
              <a:rPr lang="en-US" sz="120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/>
              <a:buChar char="q"/>
            </a:pPr>
            <a:r>
              <a:rPr lang="en-US" sz="1200" b="1" err="1">
                <a:solidFill>
                  <a:schemeClr val="bg1"/>
                </a:solidFill>
              </a:rPr>
              <a:t>Programa</a:t>
            </a:r>
            <a:r>
              <a:rPr lang="en-US" sz="1200" b="1">
                <a:solidFill>
                  <a:schemeClr val="bg1"/>
                </a:solidFill>
              </a:rPr>
              <a:t> de </a:t>
            </a:r>
            <a:r>
              <a:rPr lang="en-US" sz="1200" b="1" err="1">
                <a:solidFill>
                  <a:schemeClr val="bg1"/>
                </a:solidFill>
              </a:rPr>
              <a:t>fidelización</a:t>
            </a:r>
            <a:r>
              <a:rPr lang="en-US" sz="1200">
                <a:solidFill>
                  <a:schemeClr val="bg1"/>
                </a:solidFill>
              </a:rPr>
              <a:t>: </a:t>
            </a:r>
            <a:r>
              <a:rPr lang="en-US" sz="1200" err="1">
                <a:solidFill>
                  <a:schemeClr val="bg1"/>
                </a:solidFill>
              </a:rPr>
              <a:t>Descuentos</a:t>
            </a:r>
            <a:r>
              <a:rPr lang="en-US" sz="1200">
                <a:solidFill>
                  <a:schemeClr val="bg1"/>
                </a:solidFill>
              </a:rPr>
              <a:t> para </a:t>
            </a:r>
            <a:r>
              <a:rPr lang="en-US" sz="1200" err="1">
                <a:solidFill>
                  <a:schemeClr val="bg1"/>
                </a:solidFill>
              </a:rPr>
              <a:t>clientes</a:t>
            </a:r>
            <a:r>
              <a:rPr lang="en-US" sz="1200">
                <a:solidFill>
                  <a:schemeClr val="bg1"/>
                </a:solidFill>
              </a:rPr>
              <a:t> que </a:t>
            </a:r>
            <a:r>
              <a:rPr lang="en-US" sz="1200" err="1">
                <a:solidFill>
                  <a:schemeClr val="bg1"/>
                </a:solidFill>
              </a:rPr>
              <a:t>renuevan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suscripciones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anuales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249C0-4634-B6DA-FE5E-0C45D0263BB9}"/>
              </a:ext>
            </a:extLst>
          </p:cNvPr>
          <p:cNvSpPr txBox="1"/>
          <p:nvPr/>
        </p:nvSpPr>
        <p:spPr>
          <a:xfrm>
            <a:off x="7489658" y="2626894"/>
            <a:ext cx="213159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3. Canales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Red de </a:t>
            </a:r>
            <a:r>
              <a:rPr lang="en-US" sz="1200" err="1">
                <a:solidFill>
                  <a:schemeClr val="bg1"/>
                </a:solidFill>
              </a:rPr>
              <a:t>representantes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ventas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en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instituciones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médicas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educativas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Conferencias</a:t>
            </a:r>
            <a:r>
              <a:rPr lang="en-US" sz="1200">
                <a:solidFill>
                  <a:schemeClr val="bg1"/>
                </a:solidFill>
              </a:rPr>
              <a:t> y ferias de </a:t>
            </a:r>
            <a:r>
              <a:rPr lang="en-US" sz="1200" err="1">
                <a:solidFill>
                  <a:schemeClr val="bg1"/>
                </a:solidFill>
              </a:rPr>
              <a:t>tecnología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salud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Aplicacion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en</a:t>
            </a:r>
            <a:r>
              <a:rPr lang="en-US" sz="1200">
                <a:solidFill>
                  <a:schemeClr val="bg1"/>
                </a:solidFill>
              </a:rPr>
              <a:t> portal de </a:t>
            </a:r>
            <a:r>
              <a:rPr lang="en-US" sz="1200" err="1">
                <a:solidFill>
                  <a:schemeClr val="bg1"/>
                </a:solidFill>
              </a:rPr>
              <a:t>Dfinity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882BF-39F4-16CA-64BB-EFA660D27D51}"/>
              </a:ext>
            </a:extLst>
          </p:cNvPr>
          <p:cNvSpPr txBox="1"/>
          <p:nvPr/>
        </p:nvSpPr>
        <p:spPr>
          <a:xfrm>
            <a:off x="9825789" y="862263"/>
            <a:ext cx="230204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1. </a:t>
            </a:r>
            <a:r>
              <a:rPr lang="en-US" sz="1400" b="1" err="1">
                <a:solidFill>
                  <a:schemeClr val="bg1"/>
                </a:solidFill>
              </a:rPr>
              <a:t>Segmentos</a:t>
            </a:r>
            <a:r>
              <a:rPr lang="en-US" sz="1400" b="1">
                <a:solidFill>
                  <a:schemeClr val="bg1"/>
                </a:solidFill>
              </a:rPr>
              <a:t> de </a:t>
            </a:r>
            <a:r>
              <a:rPr lang="en-US" sz="1400" b="1" err="1">
                <a:solidFill>
                  <a:schemeClr val="bg1"/>
                </a:solidFill>
              </a:rPr>
              <a:t>Clientes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Instituciones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médicas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clínicas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Universidades</a:t>
            </a:r>
            <a:r>
              <a:rPr lang="en-US" sz="1200">
                <a:solidFill>
                  <a:schemeClr val="bg1"/>
                </a:solidFill>
              </a:rPr>
              <a:t> Publicas y </a:t>
            </a:r>
            <a:r>
              <a:rPr lang="en-US" sz="1200" err="1">
                <a:solidFill>
                  <a:schemeClr val="bg1"/>
                </a:solidFill>
              </a:rPr>
              <a:t>escuelas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privadas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Profesionales de la </a:t>
            </a:r>
            <a:r>
              <a:rPr lang="en-US" sz="1200" err="1">
                <a:solidFill>
                  <a:schemeClr val="bg1"/>
                </a:solidFill>
              </a:rPr>
              <a:t>salud</a:t>
            </a:r>
            <a:r>
              <a:rPr lang="en-US" sz="1200">
                <a:solidFill>
                  <a:schemeClr val="bg1"/>
                </a:solidFill>
              </a:rPr>
              <a:t> (</a:t>
            </a:r>
            <a:r>
              <a:rPr lang="en-US" sz="1200" err="1">
                <a:solidFill>
                  <a:schemeClr val="bg1"/>
                </a:solidFill>
              </a:rPr>
              <a:t>médicos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terapeutas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enfermeros</a:t>
            </a:r>
            <a:r>
              <a:rPr lang="en-US" sz="120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Organizaciones no </a:t>
            </a:r>
            <a:r>
              <a:rPr lang="en-US" sz="1200" err="1">
                <a:solidFill>
                  <a:schemeClr val="bg1"/>
                </a:solidFill>
              </a:rPr>
              <a:t>gubernamentales</a:t>
            </a:r>
            <a:r>
              <a:rPr lang="en-US" sz="1200">
                <a:solidFill>
                  <a:schemeClr val="bg1"/>
                </a:solidFill>
              </a:rPr>
              <a:t> (ONGs) de </a:t>
            </a:r>
            <a:r>
              <a:rPr lang="en-US" sz="1200" err="1">
                <a:solidFill>
                  <a:schemeClr val="bg1"/>
                </a:solidFill>
              </a:rPr>
              <a:t>salud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bienestar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Pacientes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usuarios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servicios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telemedicina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F5D67-2FC9-DD9F-8358-BF5FD9CAC548}"/>
              </a:ext>
            </a:extLst>
          </p:cNvPr>
          <p:cNvSpPr txBox="1"/>
          <p:nvPr/>
        </p:nvSpPr>
        <p:spPr>
          <a:xfrm>
            <a:off x="270710" y="4983079"/>
            <a:ext cx="5640805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9. </a:t>
            </a:r>
            <a:r>
              <a:rPr lang="en-US" sz="1400" b="1" err="1">
                <a:solidFill>
                  <a:schemeClr val="bg1"/>
                </a:solidFill>
              </a:rPr>
              <a:t>Estructura</a:t>
            </a:r>
            <a:r>
              <a:rPr lang="en-US" sz="1400" b="1">
                <a:solidFill>
                  <a:schemeClr val="bg1"/>
                </a:solidFill>
              </a:rPr>
              <a:t> de Costos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Gastos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en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infraestructura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servidores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almacenamiento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en</a:t>
            </a:r>
            <a:r>
              <a:rPr lang="en-US" sz="1200">
                <a:solidFill>
                  <a:schemeClr val="bg1"/>
                </a:solidFill>
              </a:rPr>
              <a:t> la </a:t>
            </a:r>
            <a:r>
              <a:rPr lang="en-US" sz="1200" err="1">
                <a:solidFill>
                  <a:schemeClr val="bg1"/>
                </a:solidFill>
              </a:rPr>
              <a:t>nube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Costos de </a:t>
            </a:r>
            <a:r>
              <a:rPr lang="en-US" sz="1200" err="1">
                <a:solidFill>
                  <a:schemeClr val="bg1"/>
                </a:solidFill>
              </a:rPr>
              <a:t>desarrollo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mantenimiento</a:t>
            </a:r>
            <a:r>
              <a:rPr lang="en-US" sz="1200">
                <a:solidFill>
                  <a:schemeClr val="bg1"/>
                </a:solidFill>
              </a:rPr>
              <a:t> de software.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Gastos</a:t>
            </a:r>
            <a:r>
              <a:rPr lang="en-US" sz="1200">
                <a:solidFill>
                  <a:schemeClr val="bg1"/>
                </a:solidFill>
              </a:rPr>
              <a:t> de marketing y </a:t>
            </a:r>
            <a:r>
              <a:rPr lang="en-US" sz="1200" err="1">
                <a:solidFill>
                  <a:schemeClr val="bg1"/>
                </a:solidFill>
              </a:rPr>
              <a:t>ventas</a:t>
            </a:r>
            <a:r>
              <a:rPr lang="en-US" sz="1200">
                <a:solidFill>
                  <a:schemeClr val="bg1"/>
                </a:solidFill>
              </a:rPr>
              <a:t> para </a:t>
            </a:r>
            <a:r>
              <a:rPr lang="en-US" sz="1200" err="1">
                <a:solidFill>
                  <a:schemeClr val="bg1"/>
                </a:solidFill>
              </a:rPr>
              <a:t>adquisición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nuevos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clientes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Sueldos</a:t>
            </a:r>
            <a:r>
              <a:rPr lang="en-US" sz="1200">
                <a:solidFill>
                  <a:schemeClr val="bg1"/>
                </a:solidFill>
              </a:rPr>
              <a:t> de personal de </a:t>
            </a:r>
            <a:r>
              <a:rPr lang="en-US" sz="1200" err="1">
                <a:solidFill>
                  <a:schemeClr val="bg1"/>
                </a:solidFill>
              </a:rPr>
              <a:t>soporte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desarrollo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ventas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Costos de </a:t>
            </a:r>
            <a:r>
              <a:rPr lang="en-US" sz="1200" err="1">
                <a:solidFill>
                  <a:schemeClr val="bg1"/>
                </a:solidFill>
              </a:rPr>
              <a:t>licencias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seguridad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cumplimiento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normativas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salud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>
                <a:solidFill>
                  <a:schemeClr val="bg1"/>
                </a:solidFill>
              </a:rPr>
              <a:t>Inversiones </a:t>
            </a:r>
            <a:r>
              <a:rPr lang="en-US" sz="1200" err="1">
                <a:solidFill>
                  <a:schemeClr val="bg1"/>
                </a:solidFill>
              </a:rPr>
              <a:t>en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investigación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desarrollo</a:t>
            </a:r>
            <a:r>
              <a:rPr lang="en-US" sz="1200">
                <a:solidFill>
                  <a:schemeClr val="bg1"/>
                </a:solidFill>
              </a:rPr>
              <a:t> para </a:t>
            </a:r>
            <a:r>
              <a:rPr lang="en-US" sz="1200" err="1">
                <a:solidFill>
                  <a:schemeClr val="bg1"/>
                </a:solidFill>
              </a:rPr>
              <a:t>innovaciones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tecnológicas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endParaRPr lang="en-US" sz="1200"/>
          </a:p>
          <a:p>
            <a:pPr algn="l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984C5-00DB-5BEC-F2A5-F746D7FE7C3D}"/>
              </a:ext>
            </a:extLst>
          </p:cNvPr>
          <p:cNvSpPr txBox="1"/>
          <p:nvPr/>
        </p:nvSpPr>
        <p:spPr>
          <a:xfrm>
            <a:off x="6356685" y="4983078"/>
            <a:ext cx="5640805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5. Fuentes de </a:t>
            </a:r>
            <a:r>
              <a:rPr lang="en-US" sz="1400" b="1" err="1">
                <a:solidFill>
                  <a:schemeClr val="bg1"/>
                </a:solidFill>
              </a:rPr>
              <a:t>Ingresos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Suscripciones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mensuales</a:t>
            </a:r>
            <a:r>
              <a:rPr lang="en-US" sz="1200">
                <a:solidFill>
                  <a:schemeClr val="bg1"/>
                </a:solidFill>
              </a:rPr>
              <a:t>/</a:t>
            </a:r>
            <a:r>
              <a:rPr lang="en-US" sz="1200" err="1">
                <a:solidFill>
                  <a:schemeClr val="bg1"/>
                </a:solidFill>
              </a:rPr>
              <a:t>anuales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Licencias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adicionales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por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número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usuarios</a:t>
            </a:r>
            <a:r>
              <a:rPr lang="en-US" sz="1200">
                <a:solidFill>
                  <a:schemeClr val="bg1"/>
                </a:solidFill>
              </a:rPr>
              <a:t> (para </a:t>
            </a:r>
            <a:r>
              <a:rPr lang="en-US" sz="1200" err="1">
                <a:solidFill>
                  <a:schemeClr val="bg1"/>
                </a:solidFill>
              </a:rPr>
              <a:t>instituciones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grandes</a:t>
            </a:r>
            <a:r>
              <a:rPr lang="en-US" sz="120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Servicios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personalización</a:t>
            </a:r>
            <a:r>
              <a:rPr lang="en-US" sz="1200">
                <a:solidFill>
                  <a:schemeClr val="bg1"/>
                </a:solidFill>
              </a:rPr>
              <a:t> y </a:t>
            </a:r>
            <a:r>
              <a:rPr lang="en-US" sz="1200" err="1">
                <a:solidFill>
                  <a:schemeClr val="bg1"/>
                </a:solidFill>
              </a:rPr>
              <a:t>soporte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avanzado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Comisiones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por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consultas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telemedicina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sz="1200" err="1">
                <a:solidFill>
                  <a:schemeClr val="bg1"/>
                </a:solidFill>
              </a:rPr>
              <a:t>Certificaciones</a:t>
            </a:r>
            <a:r>
              <a:rPr lang="en-US" sz="120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formación</a:t>
            </a:r>
            <a:r>
              <a:rPr lang="en-US" sz="1200">
                <a:solidFill>
                  <a:schemeClr val="bg1"/>
                </a:solidFill>
              </a:rPr>
              <a:t> continua para </a:t>
            </a:r>
            <a:r>
              <a:rPr lang="en-US" sz="1200" err="1">
                <a:solidFill>
                  <a:schemeClr val="bg1"/>
                </a:solidFill>
              </a:rPr>
              <a:t>profesionales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médicos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lver cylinder with blue lights&#10;&#10;Description automatically generated">
            <a:extLst>
              <a:ext uri="{FF2B5EF4-FFF2-40B4-BE49-F238E27FC236}">
                <a16:creationId xmlns:a16="http://schemas.microsoft.com/office/drawing/2014/main" id="{C72DBBE4-AFBD-A4EF-97A7-C0E65DF6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01" t="4717" r="16432" b="5189"/>
          <a:stretch/>
        </p:blipFill>
        <p:spPr>
          <a:xfrm>
            <a:off x="5212176" y="2351157"/>
            <a:ext cx="1561274" cy="21013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2D5B9C-52F6-15DD-93E4-35C59D1FFBA8}"/>
              </a:ext>
            </a:extLst>
          </p:cNvPr>
          <p:cNvCxnSpPr/>
          <p:nvPr/>
        </p:nvCxnSpPr>
        <p:spPr>
          <a:xfrm flipV="1">
            <a:off x="6710017" y="3057937"/>
            <a:ext cx="792920" cy="68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B960F0-25AF-373F-8B08-18AD1BBD798F}"/>
              </a:ext>
            </a:extLst>
          </p:cNvPr>
          <p:cNvCxnSpPr/>
          <p:nvPr/>
        </p:nvCxnSpPr>
        <p:spPr>
          <a:xfrm flipH="1">
            <a:off x="6751294" y="2761282"/>
            <a:ext cx="686903" cy="62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9C4DDD-CC3B-8C77-7820-E340D26FB643}"/>
              </a:ext>
            </a:extLst>
          </p:cNvPr>
          <p:cNvCxnSpPr/>
          <p:nvPr/>
        </p:nvCxnSpPr>
        <p:spPr>
          <a:xfrm>
            <a:off x="6137728" y="4523014"/>
            <a:ext cx="16329" cy="678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7AA26-CFB5-93CA-2A0D-A5196DBC600A}"/>
              </a:ext>
            </a:extLst>
          </p:cNvPr>
          <p:cNvCxnSpPr/>
          <p:nvPr/>
        </p:nvCxnSpPr>
        <p:spPr>
          <a:xfrm flipH="1" flipV="1">
            <a:off x="5925003" y="4518932"/>
            <a:ext cx="1813" cy="682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FDDBAF-208D-C62A-2E01-C3C84F1AEC33}"/>
              </a:ext>
            </a:extLst>
          </p:cNvPr>
          <p:cNvCxnSpPr/>
          <p:nvPr/>
        </p:nvCxnSpPr>
        <p:spPr>
          <a:xfrm>
            <a:off x="4182836" y="3221263"/>
            <a:ext cx="941613" cy="7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A0C75C-2682-2664-B9D0-DEC899F89639}"/>
              </a:ext>
            </a:extLst>
          </p:cNvPr>
          <p:cNvCxnSpPr/>
          <p:nvPr/>
        </p:nvCxnSpPr>
        <p:spPr>
          <a:xfrm flipH="1" flipV="1">
            <a:off x="4115253" y="3471182"/>
            <a:ext cx="1081315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ACA70F68-00E0-A3E2-524B-8EA08B6A5DB5}"/>
              </a:ext>
            </a:extLst>
          </p:cNvPr>
          <p:cNvSpPr/>
          <p:nvPr/>
        </p:nvSpPr>
        <p:spPr>
          <a:xfrm>
            <a:off x="7483140" y="2059609"/>
            <a:ext cx="1716865" cy="1157986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Maestros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D2431FB-71FE-16AA-D731-460FC7EFC708}"/>
              </a:ext>
            </a:extLst>
          </p:cNvPr>
          <p:cNvSpPr/>
          <p:nvPr/>
        </p:nvSpPr>
        <p:spPr>
          <a:xfrm>
            <a:off x="5210943" y="5191224"/>
            <a:ext cx="1646266" cy="98365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/>
              <a:t>Alumnos</a:t>
            </a:r>
            <a:endParaRPr lang="en-US" sz="140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878A739-4F8A-D961-7C64-C53DEFA63FA1}"/>
              </a:ext>
            </a:extLst>
          </p:cNvPr>
          <p:cNvSpPr/>
          <p:nvPr/>
        </p:nvSpPr>
        <p:spPr>
          <a:xfrm>
            <a:off x="2333725" y="2771518"/>
            <a:ext cx="1849781" cy="1308258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/>
              <a:t>Administrativos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052CB-656E-9955-7312-B375236D837C}"/>
              </a:ext>
            </a:extLst>
          </p:cNvPr>
          <p:cNvSpPr txBox="1"/>
          <p:nvPr/>
        </p:nvSpPr>
        <p:spPr>
          <a:xfrm>
            <a:off x="196810" y="511155"/>
            <a:ext cx="190381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/>
              <a:t>Consultar</a:t>
            </a:r>
            <a:r>
              <a:rPr lang="en-US" sz="2000" b="1"/>
              <a:t>:                    </a:t>
            </a:r>
          </a:p>
          <a:p>
            <a:r>
              <a:rPr lang="es" sz="1600">
                <a:ea typeface="+mn-lt"/>
                <a:cs typeface="+mn-lt"/>
              </a:rPr>
              <a:t>Transacción </a:t>
            </a:r>
            <a:endParaRPr lang="en-US"/>
          </a:p>
          <a:p>
            <a:r>
              <a:rPr lang="es" sz="1600">
                <a:ea typeface="+mn-lt"/>
                <a:cs typeface="+mn-lt"/>
              </a:rPr>
              <a:t>Determinar status</a:t>
            </a:r>
            <a:r>
              <a:rPr lang="es" sz="1600">
                <a:latin typeface="Arial"/>
                <a:cs typeface="Arial"/>
              </a:rPr>
              <a:t> </a:t>
            </a:r>
            <a:endParaRPr lang="en-US"/>
          </a:p>
          <a:p>
            <a:r>
              <a:rPr lang="es" sz="1600">
                <a:ea typeface="+mn-lt"/>
                <a:cs typeface="+mn-lt"/>
              </a:rPr>
              <a:t>Estadísticas </a:t>
            </a:r>
            <a:r>
              <a:rPr lang="es" sz="1600">
                <a:latin typeface="Arial"/>
                <a:cs typeface="Arial"/>
              </a:rPr>
              <a:t> 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A23F6-4761-0BD8-80A7-6D46AD0C7C82}"/>
              </a:ext>
            </a:extLst>
          </p:cNvPr>
          <p:cNvSpPr txBox="1"/>
          <p:nvPr/>
        </p:nvSpPr>
        <p:spPr>
          <a:xfrm>
            <a:off x="-3461" y="2549141"/>
            <a:ext cx="5248644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2000" b="1">
                <a:ea typeface="+mn-lt"/>
                <a:cs typeface="+mn-lt"/>
              </a:rPr>
              <a:t>Subir: </a:t>
            </a:r>
            <a:r>
              <a:rPr lang="es" sz="2000">
                <a:latin typeface="Arial"/>
                <a:cs typeface="Arial"/>
              </a:rPr>
              <a:t>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s" sz="1600">
                <a:ea typeface="+mn-lt"/>
                <a:cs typeface="+mn-lt"/>
              </a:rPr>
              <a:t>Asignación de grupos</a:t>
            </a:r>
            <a:r>
              <a:rPr lang="es" sz="1600">
                <a:latin typeface="Aptos"/>
                <a:cs typeface="Arial"/>
              </a:rPr>
              <a:t> </a:t>
            </a:r>
            <a:endParaRPr lang="en-US" sz="1600">
              <a:latin typeface="Aptos"/>
            </a:endParaRPr>
          </a:p>
          <a:p>
            <a:pPr marL="342900" indent="-342900">
              <a:buFont typeface="Arial"/>
              <a:buChar char="•"/>
            </a:pPr>
            <a:r>
              <a:rPr lang="es" sz="1600">
                <a:ea typeface="+mn-lt"/>
                <a:cs typeface="+mn-lt"/>
              </a:rPr>
              <a:t>Dar de alta materias</a:t>
            </a:r>
            <a:r>
              <a:rPr lang="es" sz="1600">
                <a:latin typeface="Aptos"/>
                <a:cs typeface="Arial"/>
              </a:rPr>
              <a:t> </a:t>
            </a:r>
          </a:p>
          <a:p>
            <a:pPr marL="342900" indent="-342900">
              <a:buFont typeface="Arial"/>
              <a:buChar char="•"/>
            </a:pPr>
            <a:endParaRPr lang="es" sz="1600">
              <a:latin typeface="Aptos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" sz="1600" err="1">
                <a:latin typeface="Aptos"/>
                <a:ea typeface="+mn-lt"/>
                <a:cs typeface="Arial"/>
              </a:rPr>
              <a:t>Estadisticas</a:t>
            </a:r>
            <a:r>
              <a:rPr lang="es" sz="1600">
                <a:latin typeface="Aptos"/>
                <a:ea typeface="+mn-lt"/>
                <a:cs typeface="Arial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s" sz="1600">
                <a:ea typeface="+mn-lt"/>
                <a:cs typeface="+mn-lt"/>
              </a:rPr>
              <a:t>Materia más reprobada</a:t>
            </a:r>
            <a:r>
              <a:rPr lang="es" sz="1600">
                <a:latin typeface="Aptos"/>
                <a:cs typeface="Arial"/>
              </a:rPr>
              <a:t> </a:t>
            </a:r>
            <a:endParaRPr lang="en-US" sz="1600">
              <a:latin typeface="Aptos"/>
            </a:endParaRPr>
          </a:p>
          <a:p>
            <a:pPr marL="342900" indent="-342900">
              <a:buFont typeface="Arial"/>
              <a:buChar char="•"/>
            </a:pPr>
            <a:r>
              <a:rPr lang="es" sz="1600">
                <a:ea typeface="+mn-lt"/>
                <a:cs typeface="+mn-lt"/>
              </a:rPr>
              <a:t>% de alumnos que reprueban por generación</a:t>
            </a:r>
            <a:r>
              <a:rPr lang="es" sz="1600">
                <a:latin typeface="Aptos"/>
                <a:cs typeface="Arial"/>
              </a:rPr>
              <a:t> </a:t>
            </a:r>
            <a:endParaRPr lang="en-US" sz="1600">
              <a:latin typeface="Aptos"/>
            </a:endParaRPr>
          </a:p>
          <a:p>
            <a:pPr marL="342900" indent="-342900">
              <a:buFont typeface="Arial"/>
              <a:buChar char="•"/>
            </a:pPr>
            <a:r>
              <a:rPr lang="es" sz="1600">
                <a:ea typeface="+mn-lt"/>
                <a:cs typeface="+mn-lt"/>
              </a:rPr>
              <a:t>Avance en las carreras por créditos</a:t>
            </a:r>
            <a:r>
              <a:rPr lang="es" sz="1600">
                <a:latin typeface="Aptos"/>
                <a:cs typeface="Arial"/>
              </a:rPr>
              <a:t> </a:t>
            </a:r>
            <a:endParaRPr lang="en-US" sz="1600">
              <a:latin typeface="Aptos"/>
            </a:endParaRPr>
          </a:p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70A3A-83D3-E42F-EA7C-00BA3CF4B639}"/>
              </a:ext>
            </a:extLst>
          </p:cNvPr>
          <p:cNvSpPr txBox="1"/>
          <p:nvPr/>
        </p:nvSpPr>
        <p:spPr>
          <a:xfrm>
            <a:off x="4183505" y="4440661"/>
            <a:ext cx="8049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Mat   }</a:t>
            </a:r>
          </a:p>
          <a:p>
            <a:r>
              <a:rPr lang="en-US"/>
              <a:t>Pass 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30D229-B740-9ACE-7EFB-C1DF5F509DB8}"/>
              </a:ext>
            </a:extLst>
          </p:cNvPr>
          <p:cNvSpPr txBox="1"/>
          <p:nvPr/>
        </p:nvSpPr>
        <p:spPr>
          <a:xfrm>
            <a:off x="4944031" y="4579758"/>
            <a:ext cx="1041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16E74-F585-5375-857B-2A2DD0CA24B1}"/>
              </a:ext>
            </a:extLst>
          </p:cNvPr>
          <p:cNvSpPr txBox="1"/>
          <p:nvPr/>
        </p:nvSpPr>
        <p:spPr>
          <a:xfrm>
            <a:off x="7100454" y="4505575"/>
            <a:ext cx="29876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b="1">
                <a:ea typeface="+mn-lt"/>
                <a:cs typeface="+mn-lt"/>
              </a:rPr>
              <a:t>Consultar:</a:t>
            </a:r>
            <a:r>
              <a:rPr lang="es" b="1">
                <a:latin typeface="Arial"/>
                <a:cs typeface="Arial"/>
              </a:rPr>
              <a:t> 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s">
                <a:ea typeface="+mn-lt"/>
                <a:cs typeface="+mn-lt"/>
              </a:rPr>
              <a:t>*% Avance</a:t>
            </a:r>
            <a:r>
              <a:rPr lang="es">
                <a:latin typeface="Arial"/>
                <a:cs typeface="Arial"/>
              </a:rPr>
              <a:t>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s">
                <a:ea typeface="+mn-lt"/>
                <a:cs typeface="+mn-lt"/>
              </a:rPr>
              <a:t>*Historial académico</a:t>
            </a:r>
            <a:r>
              <a:rPr lang="es">
                <a:latin typeface="Arial"/>
                <a:cs typeface="Arial"/>
              </a:rPr>
              <a:t>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s">
                <a:ea typeface="+mn-lt"/>
                <a:cs typeface="+mn-lt"/>
              </a:rPr>
              <a:t>*Transacciones </a:t>
            </a:r>
            <a:r>
              <a:rPr lang="es">
                <a:latin typeface="Arial"/>
                <a:cs typeface="Arial"/>
              </a:rPr>
              <a:t> </a:t>
            </a:r>
            <a:r>
              <a:rPr lang="es">
                <a:ea typeface="+mn-lt"/>
                <a:cs typeface="+mn-lt"/>
              </a:rPr>
              <a:t>posibles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F4B32-CF3C-DF78-CC71-A800FCF92B34}"/>
              </a:ext>
            </a:extLst>
          </p:cNvPr>
          <p:cNvSpPr txBox="1"/>
          <p:nvPr/>
        </p:nvSpPr>
        <p:spPr>
          <a:xfrm>
            <a:off x="7197365" y="5984973"/>
            <a:ext cx="2880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Subir:</a:t>
            </a:r>
          </a:p>
          <a:p>
            <a:pPr marL="171450" indent="-171450">
              <a:buFont typeface="Arial"/>
              <a:buChar char="•"/>
            </a:pPr>
            <a:r>
              <a:rPr lang="es"/>
              <a:t>Generar # de transacción 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6CD2C-EAC1-35EF-37FB-C11EDB93D1F5}"/>
              </a:ext>
            </a:extLst>
          </p:cNvPr>
          <p:cNvSpPr txBox="1"/>
          <p:nvPr/>
        </p:nvSpPr>
        <p:spPr>
          <a:xfrm>
            <a:off x="7661753" y="3277644"/>
            <a:ext cx="866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Subir: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7B699-FCC1-12E3-296D-9FEF21F840B9}"/>
              </a:ext>
            </a:extLst>
          </p:cNvPr>
          <p:cNvSpPr txBox="1"/>
          <p:nvPr/>
        </p:nvSpPr>
        <p:spPr>
          <a:xfrm>
            <a:off x="9282782" y="1978543"/>
            <a:ext cx="2793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/>
              <a:t>Consultar</a:t>
            </a:r>
            <a:r>
              <a:rPr lang="en-US" b="1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s">
                <a:ea typeface="+mn-lt"/>
                <a:cs typeface="+mn-lt"/>
              </a:rPr>
              <a:t>Consultar información</a:t>
            </a:r>
            <a:r>
              <a:rPr lang="es">
                <a:latin typeface="Arial"/>
                <a:cs typeface="Arial"/>
              </a:rPr>
              <a:t> </a:t>
            </a:r>
            <a:endParaRPr lang="en-US"/>
          </a:p>
          <a:p>
            <a:r>
              <a:rPr lang="es">
                <a:ea typeface="+mn-lt"/>
                <a:cs typeface="+mn-lt"/>
              </a:rPr>
              <a:t>general del alumno</a:t>
            </a:r>
          </a:p>
          <a:p>
            <a:endParaRPr lang="en-US"/>
          </a:p>
        </p:txBody>
      </p:sp>
      <p:pic>
        <p:nvPicPr>
          <p:cNvPr id="3" name="Picture 2" descr="A colorful infinity symbol on a black background&#10;&#10;Description automatically generated">
            <a:extLst>
              <a:ext uri="{FF2B5EF4-FFF2-40B4-BE49-F238E27FC236}">
                <a16:creationId xmlns:a16="http://schemas.microsoft.com/office/drawing/2014/main" id="{6A91FEC1-29EF-E8CB-0F4B-997DCEE6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19" t="23798" r="14711" b="23798"/>
          <a:stretch/>
        </p:blipFill>
        <p:spPr>
          <a:xfrm>
            <a:off x="5099948" y="3099048"/>
            <a:ext cx="1653967" cy="757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5A5A0-BBE7-981B-EE74-17997349027A}"/>
              </a:ext>
            </a:extLst>
          </p:cNvPr>
          <p:cNvSpPr txBox="1"/>
          <p:nvPr/>
        </p:nvSpPr>
        <p:spPr>
          <a:xfrm>
            <a:off x="4257675" y="628650"/>
            <a:ext cx="32289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2800">
                <a:ea typeface="+mn-lt"/>
                <a:cs typeface="+mn-lt"/>
              </a:rPr>
              <a:t>Sector educación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464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5D547CC-86B5-29A3-B598-DDB14454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0" y="3061383"/>
            <a:ext cx="7224531" cy="339741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605001-4A8B-3848-7998-096CB53E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2" y="194237"/>
            <a:ext cx="7031620" cy="2595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D66B3-C682-5127-F074-BAA202E75593}"/>
              </a:ext>
            </a:extLst>
          </p:cNvPr>
          <p:cNvSpPr txBox="1"/>
          <p:nvPr/>
        </p:nvSpPr>
        <p:spPr>
          <a:xfrm>
            <a:off x="8233699" y="1393061"/>
            <a:ext cx="3095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err="1">
                <a:latin typeface="Times New Roman"/>
                <a:cs typeface="Times New Roman"/>
              </a:rPr>
              <a:t>Administrativo</a:t>
            </a:r>
            <a:endParaRPr lang="en-US"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50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2013-07-15T20:26:40Z</dcterms:created>
  <dcterms:modified xsi:type="dcterms:W3CDTF">2024-11-09T18:57:10Z</dcterms:modified>
</cp:coreProperties>
</file>