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8645d6dd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8645d6dd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8645d6dd0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8645d6dd0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8645d6dd0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8645d6dd0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APT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26"/>
            <a:ext cx="8123100" cy="9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Nombres: Felipe Leiva, Kevin Farias, Cristobal Flores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 Profesor: Ceferino Sotelo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Asignatura: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 title="duocuc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000" y="218925"/>
            <a:ext cx="3810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Descripción</a:t>
            </a:r>
            <a:r>
              <a:rPr lang="es">
                <a:solidFill>
                  <a:schemeClr val="lt1"/>
                </a:solidFill>
              </a:rPr>
              <a:t> del Proyecto APT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Problema actual:</a:t>
            </a: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los usuarios no siempre cuentan con herramientas accesibles para monitorear sus cuentas bancarias y obtener insights de valor.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Propuesta:</a:t>
            </a: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una aplicación móvil que simule una cuenta bancaria, consumiendo datos desde una API REST conectada a una base de datos.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Valor agregado:</a:t>
            </a: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integración de Machine Learning para: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Clasificar transacciones automáticamente.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Detectar anomalías (movimientos inusuales).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Proyectar el saldo futuro.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Proyección:</a:t>
            </a: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 el futuro, integrar con una </a:t>
            </a: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real de banco</a:t>
            </a: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para convertir la simulación en una herramienta operativa.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 title="duocuc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150" y="167225"/>
            <a:ext cx="3810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Metodología</a:t>
            </a:r>
            <a:r>
              <a:rPr lang="es">
                <a:solidFill>
                  <a:schemeClr val="lt1"/>
                </a:solidFill>
              </a:rPr>
              <a:t> de Trabajo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17500" y="1337550"/>
            <a:ext cx="472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Arquitectura tecnológica</a:t>
            </a:r>
            <a:endParaRPr b="1"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4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Frontend móvil:</a:t>
            </a: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React Native + TypeScript + Expo.</a:t>
            </a:r>
            <a:b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4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Backend API:</a:t>
            </a: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Node.js + NestJS + Prisma.</a:t>
            </a:r>
            <a:b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4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Base de datos:</a:t>
            </a: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PostgreSQL (manejo seguro de dinero en centavos).</a:t>
            </a:r>
            <a:b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4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Learning:</a:t>
            </a: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Python + FastAPI + modelos (LightGBM, Isolation Forest, Prophet).</a:t>
            </a:r>
            <a:b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4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Procesos en segundo plano:</a:t>
            </a: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Redis + BullMQ (alertas, cálculos batch, entrenamientos).</a:t>
            </a:r>
            <a:b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24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b="1"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Infraestructura:</a:t>
            </a: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Docker Compose (100% gratuito y open source).</a:t>
            </a:r>
            <a:b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Funcionamiento</a:t>
            </a:r>
            <a:endParaRPr b="1"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59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12539"/>
              <a:buFont typeface="Arial"/>
              <a:buAutoNum type="arabicPeriod"/>
            </a:pP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Usuario accede a la app móvil → ve saldo y transacciones.</a:t>
            </a:r>
            <a:b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59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2539"/>
              <a:buFont typeface="Arial"/>
              <a:buAutoNum type="arabicPeriod"/>
            </a:pP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consulta API REST → API consulta la base de datos.</a:t>
            </a:r>
            <a:b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59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2539"/>
              <a:buFont typeface="Arial"/>
              <a:buAutoNum type="arabicPeriod"/>
            </a:pP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 llama al servicio ML → devuelve clasificación y alertas.</a:t>
            </a:r>
            <a:b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4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606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3479"/>
              <a:buFont typeface="Arial"/>
              <a:buAutoNum type="arabicPeriod"/>
            </a:pPr>
            <a:r>
              <a:rPr lang="es" sz="14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Jobs en Redis procesan tareas pesadas (alertas, entrenos).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282325" y="1381750"/>
            <a:ext cx="30000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750">
                <a:solidFill>
                  <a:schemeClr val="lt1"/>
                </a:solidFill>
              </a:rPr>
              <a:t>Plan de trabajo</a:t>
            </a:r>
            <a:endParaRPr b="1" sz="750">
              <a:solidFill>
                <a:schemeClr val="lt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750"/>
              <a:buChar char="●"/>
            </a:pPr>
            <a:r>
              <a:rPr b="1" lang="es" sz="750">
                <a:solidFill>
                  <a:schemeClr val="lt1"/>
                </a:solidFill>
              </a:rPr>
              <a:t>Semana 1:</a:t>
            </a:r>
            <a:r>
              <a:rPr lang="es" sz="750">
                <a:solidFill>
                  <a:schemeClr val="lt1"/>
                </a:solidFill>
              </a:rPr>
              <a:t> diseño de BD + API base.</a:t>
            </a:r>
            <a:br>
              <a:rPr lang="es" sz="750">
                <a:solidFill>
                  <a:schemeClr val="lt1"/>
                </a:solidFill>
              </a:rPr>
            </a:br>
            <a:endParaRPr sz="750">
              <a:solidFill>
                <a:schemeClr val="lt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Char char="●"/>
            </a:pPr>
            <a:r>
              <a:rPr b="1" lang="es" sz="750">
                <a:solidFill>
                  <a:schemeClr val="lt1"/>
                </a:solidFill>
              </a:rPr>
              <a:t>Semana 2:</a:t>
            </a:r>
            <a:r>
              <a:rPr lang="es" sz="750">
                <a:solidFill>
                  <a:schemeClr val="lt1"/>
                </a:solidFill>
              </a:rPr>
              <a:t> app móvil (saldo, login, transacciones).</a:t>
            </a:r>
            <a:br>
              <a:rPr lang="es" sz="750">
                <a:solidFill>
                  <a:schemeClr val="lt1"/>
                </a:solidFill>
              </a:rPr>
            </a:br>
            <a:endParaRPr sz="750">
              <a:solidFill>
                <a:schemeClr val="lt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Char char="●"/>
            </a:pPr>
            <a:r>
              <a:rPr b="1" lang="es" sz="750">
                <a:solidFill>
                  <a:schemeClr val="lt1"/>
                </a:solidFill>
              </a:rPr>
              <a:t>Semana 3:</a:t>
            </a:r>
            <a:r>
              <a:rPr lang="es" sz="750">
                <a:solidFill>
                  <a:schemeClr val="lt1"/>
                </a:solidFill>
              </a:rPr>
              <a:t> integración de ML (categorías, anomalías).</a:t>
            </a:r>
            <a:br>
              <a:rPr lang="es" sz="750">
                <a:solidFill>
                  <a:schemeClr val="lt1"/>
                </a:solidFill>
              </a:rPr>
            </a:br>
            <a:endParaRPr sz="750">
              <a:solidFill>
                <a:schemeClr val="lt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Char char="●"/>
            </a:pPr>
            <a:r>
              <a:rPr b="1" lang="es" sz="750">
                <a:solidFill>
                  <a:schemeClr val="lt1"/>
                </a:solidFill>
              </a:rPr>
              <a:t>Semana 4:</a:t>
            </a:r>
            <a:r>
              <a:rPr lang="es" sz="750">
                <a:solidFill>
                  <a:schemeClr val="lt1"/>
                </a:solidFill>
              </a:rPr>
              <a:t> dashboard con proyecciones y alertas.</a:t>
            </a:r>
            <a:br>
              <a:rPr lang="es" sz="750">
                <a:solidFill>
                  <a:schemeClr val="lt1"/>
                </a:solidFill>
              </a:rPr>
            </a:br>
            <a:endParaRPr sz="750">
              <a:solidFill>
                <a:schemeClr val="lt1"/>
              </a:solidFill>
            </a:endParaRPr>
          </a:p>
          <a:p>
            <a:pPr indent="-2762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"/>
              <a:buChar char="●"/>
            </a:pPr>
            <a:r>
              <a:rPr b="1" lang="es" sz="750">
                <a:solidFill>
                  <a:schemeClr val="lt1"/>
                </a:solidFill>
              </a:rPr>
              <a:t>Semana 5:</a:t>
            </a:r>
            <a:r>
              <a:rPr lang="es" sz="750">
                <a:solidFill>
                  <a:schemeClr val="lt1"/>
                </a:solidFill>
              </a:rPr>
              <a:t> pruebas, evidencias y presentación final.</a:t>
            </a:r>
            <a:endParaRPr sz="750">
              <a:solidFill>
                <a:schemeClr val="lt1"/>
              </a:solidFill>
            </a:endParaRPr>
          </a:p>
        </p:txBody>
      </p:sp>
      <p:pic>
        <p:nvPicPr>
          <p:cNvPr id="76" name="Google Shape;76;p15" title="duocuc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25" y="255125"/>
            <a:ext cx="3810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Conclusiones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proyecto </a:t>
            </a: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demuestra integración de múltiples competencias</a:t>
            </a: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Desarrollo de software (móvil y backend).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Modelado de datos (PostgreSQL).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Machine Learning aplicado (clasificación, predicción, anomalías).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proyectos y uso de metodologías ágiles.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Viabilidad comprobada:</a:t>
            </a: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tecnologías gratuitas, compatibles y escalables.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Impacto:</a:t>
            </a: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contribuye a la educación financiera y abre camino a futuras integraciones con la banca real.</a:t>
            </a:r>
            <a:b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Proyección profesional:</a:t>
            </a:r>
            <a:r>
              <a:rPr lang="e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experiencia concreta en fintech, data science y desarrollo full-stack.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 title="duocuc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300" y="199975"/>
            <a:ext cx="3810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