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0" r:id="rId4"/>
    <p:sldId id="257" r:id="rId5"/>
    <p:sldId id="264" r:id="rId6"/>
    <p:sldId id="262" r:id="rId7"/>
    <p:sldId id="259" r:id="rId8"/>
  </p:sldIdLst>
  <p:sldSz cx="12192000" cy="6858000"/>
  <p:notesSz cx="6858000" cy="1514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, Peter M" initials="NM" lastIdx="10" clrIdx="0">
    <p:extLst>
      <p:ext uri="{19B8F6BF-5375-455C-9EA6-DF929625EA0E}">
        <p15:presenceInfo xmlns:p15="http://schemas.microsoft.com/office/powerpoint/2012/main" userId="S::pnguyen77@gatech.edu::4dc45f44-c47c-4bd6-a4a7-a903b41e40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DCF66-5F0B-FED0-1F9D-3BD40295B475}" v="4" dt="2019-04-29T18:44:18.049"/>
    <p1510:client id="{2F536BDD-F9DC-4FAC-85FE-D35E74C4C177}" v="674" dt="2019-04-28T20:21:57.915"/>
    <p1510:client id="{7709F5E4-CF03-2247-B065-02DB3550E540}" v="1" dt="2019-04-29T18:44:05.575"/>
    <p1510:client id="{94236CA6-92B4-4399-A46A-46425A213937}" v="213" dt="2019-04-28T19:42:34.135"/>
    <p1510:client id="{E247757D-F800-8B61-96DC-3EA1F9EFDF71}" v="9" dt="2019-04-28T20:31:22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A74A-556B-4590-8C3E-D734E66A5428}" type="datetimeFigureOut">
              <a:rPr lang="en-US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557AF-31EE-4676-92A3-5279B2149D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Peter</a:t>
            </a:r>
          </a:p>
          <a:p>
            <a:r>
              <a:rPr lang="en-US">
                <a:cs typeface="Calibri"/>
              </a:rPr>
              <a:t>Introduce Us and the project</a:t>
            </a:r>
            <a:endParaRPr lang="en-US"/>
          </a:p>
          <a:p>
            <a:r>
              <a:rPr lang="en-US">
                <a:cs typeface="Calibri"/>
              </a:rPr>
              <a:t>Explain our reasoning for making this project: ex:</a:t>
            </a:r>
          </a:p>
          <a:p>
            <a:r>
              <a:rPr lang="en-US">
                <a:cs typeface="Calibri"/>
              </a:rPr>
              <a:t>"We wanted to make an alarm clock that behaves like a regular alarm clock but also have the features that are found on Alexa enabled devices."</a:t>
            </a:r>
            <a:endParaRPr lang="en-US"/>
          </a:p>
          <a:p>
            <a:r>
              <a:rPr lang="en-US">
                <a:cs typeface="Calibri"/>
              </a:rPr>
              <a:t>"Our two main tasks were making a </a:t>
            </a:r>
            <a:r>
              <a:rPr lang="en-US" err="1">
                <a:cs typeface="Calibri"/>
              </a:rPr>
              <a:t>gui</a:t>
            </a:r>
            <a:r>
              <a:rPr lang="en-US">
                <a:cs typeface="Calibri"/>
              </a:rPr>
              <a:t> that updates in real time based on Alexa voice commands, and creating custom skills relating to alarm clock features"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557AF-31EE-4676-92A3-5279B2149D4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Jacob</a:t>
            </a:r>
          </a:p>
          <a:p>
            <a:r>
              <a:rPr lang="en-US">
                <a:cs typeface="Calibri"/>
              </a:rPr>
              <a:t>Shown is the User Interface for our Alarm Clock device. </a:t>
            </a:r>
          </a:p>
          <a:p>
            <a:r>
              <a:rPr lang="en-US">
                <a:cs typeface="Calibri"/>
              </a:rPr>
              <a:t>Explain each of the features:</a:t>
            </a:r>
          </a:p>
          <a:p>
            <a:r>
              <a:rPr lang="en-US">
                <a:cs typeface="Calibri"/>
              </a:rPr>
              <a:t>- Still maintain basic clock features such as time and date</a:t>
            </a:r>
          </a:p>
          <a:p>
            <a:r>
              <a:rPr lang="en-US">
                <a:cs typeface="Calibri"/>
              </a:rPr>
              <a:t>- Display CURRENT weather and forecast</a:t>
            </a:r>
          </a:p>
          <a:p>
            <a:r>
              <a:rPr lang="en-US">
                <a:cs typeface="Calibri"/>
              </a:rPr>
              <a:t>- Display weekly weather forecast (useful for future rain)</a:t>
            </a:r>
          </a:p>
          <a:p>
            <a:r>
              <a:rPr lang="en-US">
                <a:cs typeface="Calibri"/>
              </a:rPr>
              <a:t>- Alarm time and pushbutton (touch screen) functionality to stop it</a:t>
            </a:r>
          </a:p>
          <a:p>
            <a:r>
              <a:rPr lang="en-US">
                <a:cs typeface="Calibri"/>
              </a:rPr>
              <a:t>- Car icon shows commute time and best road to travel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557AF-31EE-4676-92A3-5279B2149D4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Dylan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557AF-31EE-4676-92A3-5279B2149D4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Dylan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557AF-31EE-4676-92A3-5279B2149D4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Jacob</a:t>
            </a:r>
          </a:p>
          <a:p>
            <a:r>
              <a:rPr lang="en-US">
                <a:cs typeface="Calibri"/>
              </a:rPr>
              <a:t>Explain that this video shows the functionality of both our custom Alexa skills and the more broad skills of an Alexa enabled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557AF-31EE-4676-92A3-5279B2149D4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Peter</a:t>
            </a:r>
          </a:p>
          <a:p>
            <a:r>
              <a:rPr lang="en-US">
                <a:cs typeface="Calibri"/>
              </a:rPr>
              <a:t>Version Control and Webpage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557AF-31EE-4676-92A3-5279B2149D4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7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557AF-31EE-4676-92A3-5279B2149D4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7112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110" y="4275669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35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7112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110" y="4275669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473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2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08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yNKB0Weq6vo?feature=oembed" TargetMode="External"/><Relationship Id="rId5" Type="http://schemas.openxmlformats.org/officeDocument/2006/relationships/hyperlink" Target="https://www.youtube.com/watch?time_continue=1&amp;v=yNKB0Weq6vo" TargetMode="Externa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verstandig.github.io/4180-Smart-Alarm-Cloc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D7C4-577B-BB40-8F19-77B59BC2C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Alexa Smart clock by powered raspberry pi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87B30-42BF-674A-815F-AAB5AFA7A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Jacob </a:t>
            </a:r>
            <a:r>
              <a:rPr lang="en-US" err="1">
                <a:cs typeface="Calibri"/>
              </a:rPr>
              <a:t>lattie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Peter Nguyen</a:t>
            </a:r>
          </a:p>
          <a:p>
            <a:r>
              <a:rPr lang="en-US">
                <a:cs typeface="Calibri"/>
              </a:rPr>
              <a:t>Dylan Verstandig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044424-0DC2-4BEA-BC88-D72F70EE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533" y="1437922"/>
            <a:ext cx="1244601" cy="1244601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6FD209D-FF92-4FBC-99BD-8DFF6CCBC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622" y="1368665"/>
            <a:ext cx="1557867" cy="13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4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1928-CBC0-8D4C-AAE2-BC0DC1BA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Graphical User Interface Features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D6D494-6629-4A46-9F56-7F04C53A2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8761" y="1123953"/>
            <a:ext cx="7599301" cy="4559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8FBBDB-8A21-4C60-B24A-3373A1E6199E}"/>
              </a:ext>
            </a:extLst>
          </p:cNvPr>
          <p:cNvSpPr txBox="1"/>
          <p:nvPr/>
        </p:nvSpPr>
        <p:spPr>
          <a:xfrm>
            <a:off x="129988" y="4477871"/>
            <a:ext cx="30345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Show current time and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7C85A-7589-48D5-ACEF-D31869088A8E}"/>
              </a:ext>
            </a:extLst>
          </p:cNvPr>
          <p:cNvSpPr txBox="1"/>
          <p:nvPr/>
        </p:nvSpPr>
        <p:spPr>
          <a:xfrm>
            <a:off x="2219886" y="5351929"/>
            <a:ext cx="33931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Dynamically set and stop alarm from Alexa voice commands or button toggle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D167E-D34B-4DE4-AC18-E289C7004005}"/>
              </a:ext>
            </a:extLst>
          </p:cNvPr>
          <p:cNvSpPr txBox="1"/>
          <p:nvPr/>
        </p:nvSpPr>
        <p:spPr>
          <a:xfrm>
            <a:off x="219635" y="3065929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Display the time expected and best road to take for daily commute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9E0C7-D5D0-4BC9-9E59-21E2D70CE955}"/>
              </a:ext>
            </a:extLst>
          </p:cNvPr>
          <p:cNvSpPr txBox="1"/>
          <p:nvPr/>
        </p:nvSpPr>
        <p:spPr>
          <a:xfrm>
            <a:off x="7850841" y="535193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Present daily temperature and weather forecast 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0CAC6-E71A-4D12-BC3C-F91ACFA0DA6F}"/>
              </a:ext>
            </a:extLst>
          </p:cNvPr>
          <p:cNvSpPr txBox="1"/>
          <p:nvPr/>
        </p:nvSpPr>
        <p:spPr>
          <a:xfrm>
            <a:off x="10164856" y="2796988"/>
            <a:ext cx="2026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Show minimal view of weekly forecast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53EB63-C96D-4E2D-A852-4F4CB712DBFC}"/>
              </a:ext>
            </a:extLst>
          </p:cNvPr>
          <p:cNvCxnSpPr/>
          <p:nvPr/>
        </p:nvCxnSpPr>
        <p:spPr>
          <a:xfrm flipH="1">
            <a:off x="1429311" y="2055720"/>
            <a:ext cx="906555" cy="105447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8DFCDAF5-B79A-45E0-B68B-24C740F70609}"/>
              </a:ext>
            </a:extLst>
          </p:cNvPr>
          <p:cNvSpPr/>
          <p:nvPr/>
        </p:nvSpPr>
        <p:spPr>
          <a:xfrm>
            <a:off x="2355880" y="1621491"/>
            <a:ext cx="73152" cy="914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CB53C82-3A86-4632-83F9-758387D8DD6B}"/>
              </a:ext>
            </a:extLst>
          </p:cNvPr>
          <p:cNvSpPr/>
          <p:nvPr/>
        </p:nvSpPr>
        <p:spPr>
          <a:xfrm>
            <a:off x="4599858" y="3187513"/>
            <a:ext cx="73152" cy="914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6987B-4CBB-49CE-B98B-34C62DB6BB71}"/>
              </a:ext>
            </a:extLst>
          </p:cNvPr>
          <p:cNvCxnSpPr/>
          <p:nvPr/>
        </p:nvCxnSpPr>
        <p:spPr>
          <a:xfrm flipV="1">
            <a:off x="1498227" y="3628466"/>
            <a:ext cx="3082736" cy="8561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0F80E8-DE0C-4480-917C-ED670F94D118}"/>
              </a:ext>
            </a:extLst>
          </p:cNvPr>
          <p:cNvCxnSpPr/>
          <p:nvPr/>
        </p:nvCxnSpPr>
        <p:spPr>
          <a:xfrm flipV="1">
            <a:off x="3655359" y="4961965"/>
            <a:ext cx="2432796" cy="41909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B2FA1DB5-0152-41D5-BCDE-FB7FA7C08AD6}"/>
              </a:ext>
            </a:extLst>
          </p:cNvPr>
          <p:cNvSpPr/>
          <p:nvPr/>
        </p:nvSpPr>
        <p:spPr>
          <a:xfrm rot="16200000">
            <a:off x="5992189" y="2893362"/>
            <a:ext cx="241239" cy="390076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6D808C03-2A2C-4C7A-A7A1-E55A10B44ABD}"/>
              </a:ext>
            </a:extLst>
          </p:cNvPr>
          <p:cNvSpPr/>
          <p:nvPr/>
        </p:nvSpPr>
        <p:spPr>
          <a:xfrm rot="10800000">
            <a:off x="7081962" y="1663515"/>
            <a:ext cx="117975" cy="112170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F827E4-F331-449C-A8EB-E7645557C343}"/>
              </a:ext>
            </a:extLst>
          </p:cNvPr>
          <p:cNvCxnSpPr/>
          <p:nvPr/>
        </p:nvCxnSpPr>
        <p:spPr>
          <a:xfrm>
            <a:off x="7174007" y="2170580"/>
            <a:ext cx="1530723" cy="322281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C2F4903B-CEC3-48D3-80D5-2859822F71C7}"/>
              </a:ext>
            </a:extLst>
          </p:cNvPr>
          <p:cNvSpPr/>
          <p:nvPr/>
        </p:nvSpPr>
        <p:spPr>
          <a:xfrm rot="10800000">
            <a:off x="9748961" y="1764367"/>
            <a:ext cx="73152" cy="289784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CE1E0E-5389-4501-A3DD-1FF77A4D5B4E}"/>
              </a:ext>
            </a:extLst>
          </p:cNvPr>
          <p:cNvCxnSpPr/>
          <p:nvPr/>
        </p:nvCxnSpPr>
        <p:spPr>
          <a:xfrm>
            <a:off x="9812990" y="3145490"/>
            <a:ext cx="337298" cy="112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8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1928-CBC0-8D4C-AAE2-BC0DC1BA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Alarm Clock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5C32-CC60-004D-9F79-26803DB1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cs typeface="Calibri"/>
              </a:rPr>
              <a:t>Alexa Enabled Device</a:t>
            </a:r>
            <a:endParaRPr lang="en-US"/>
          </a:p>
          <a:p>
            <a:pPr marL="556895" lvl="1" indent="-213995"/>
            <a:r>
              <a:rPr lang="en-US">
                <a:cs typeface="Calibri"/>
              </a:rPr>
              <a:t>Ask for Weather</a:t>
            </a:r>
          </a:p>
          <a:p>
            <a:pPr marL="556895" lvl="1" indent="-213995"/>
            <a:r>
              <a:rPr lang="en-US">
                <a:cs typeface="Calibri"/>
              </a:rPr>
              <a:t>Play Radio</a:t>
            </a:r>
          </a:p>
          <a:p>
            <a:pPr marL="556895" lvl="1" indent="-213995"/>
            <a:r>
              <a:rPr lang="en-US">
                <a:cs typeface="Calibri"/>
              </a:rPr>
              <a:t>Ask for the news</a:t>
            </a:r>
          </a:p>
          <a:p>
            <a:r>
              <a:rPr lang="en-US">
                <a:cs typeface="Calibri"/>
              </a:rPr>
              <a:t>Raspberry Pi Custom Alexa Skills</a:t>
            </a:r>
            <a:endParaRPr lang="en-US"/>
          </a:p>
          <a:p>
            <a:pPr marL="556895" lvl="1" indent="-213995"/>
            <a:r>
              <a:rPr lang="en-US"/>
              <a:t>Set an alarm </a:t>
            </a:r>
            <a:endParaRPr lang="en-US">
              <a:cs typeface="Calibri"/>
            </a:endParaRPr>
          </a:p>
          <a:p>
            <a:pPr lvl="2"/>
            <a:r>
              <a:rPr lang="en-US" sz="1700"/>
              <a:t>“Alexa, ask </a:t>
            </a:r>
            <a:r>
              <a:rPr lang="en-US" sz="1700">
                <a:solidFill>
                  <a:schemeClr val="tx2">
                    <a:lumMod val="60000"/>
                    <a:lumOff val="40000"/>
                  </a:schemeClr>
                </a:solidFill>
              </a:rPr>
              <a:t>raspberry pi </a:t>
            </a:r>
            <a:r>
              <a:rPr lang="en-US" sz="1700"/>
              <a:t>to </a:t>
            </a:r>
            <a:r>
              <a:rPr lang="en-US" sz="1700">
                <a:solidFill>
                  <a:srgbClr val="00B050"/>
                </a:solidFill>
              </a:rPr>
              <a:t>set an alarm </a:t>
            </a:r>
            <a:r>
              <a:rPr lang="en-US" sz="1700"/>
              <a:t>for </a:t>
            </a:r>
            <a:r>
              <a:rPr lang="en-US" sz="1700">
                <a:solidFill>
                  <a:schemeClr val="accent6">
                    <a:lumMod val="75000"/>
                  </a:schemeClr>
                </a:solidFill>
              </a:rPr>
              <a:t>9:00 am</a:t>
            </a:r>
            <a:r>
              <a:rPr lang="en-US" sz="1700"/>
              <a:t>”</a:t>
            </a:r>
            <a:endParaRPr lang="en-US" sz="1700">
              <a:cs typeface="Calibri"/>
            </a:endParaRPr>
          </a:p>
          <a:p>
            <a:pPr lvl="2"/>
            <a:r>
              <a:rPr lang="en-US" sz="1700"/>
              <a:t>“Alexa, ask </a:t>
            </a:r>
            <a:r>
              <a:rPr lang="en-US" sz="1700">
                <a:solidFill>
                  <a:schemeClr val="tx2">
                    <a:lumMod val="60000"/>
                    <a:lumOff val="40000"/>
                  </a:schemeClr>
                </a:solidFill>
              </a:rPr>
              <a:t>raspberry pi </a:t>
            </a:r>
            <a:r>
              <a:rPr lang="en-US" sz="1700"/>
              <a:t>to </a:t>
            </a:r>
            <a:r>
              <a:rPr lang="en-US" sz="1700">
                <a:solidFill>
                  <a:srgbClr val="00B050"/>
                </a:solidFill>
              </a:rPr>
              <a:t>stop my alarm</a:t>
            </a:r>
            <a:r>
              <a:rPr lang="en-US" sz="1700"/>
              <a:t>”</a:t>
            </a:r>
            <a:endParaRPr lang="en-US" sz="1700">
              <a:cs typeface="Calibri"/>
            </a:endParaRPr>
          </a:p>
          <a:p>
            <a:pPr marL="556895" lvl="1" indent="-213995"/>
            <a:r>
              <a:rPr lang="en-US"/>
              <a:t>Ask for Daily Commute</a:t>
            </a:r>
            <a:endParaRPr lang="en-US">
              <a:cs typeface="Calibri"/>
            </a:endParaRPr>
          </a:p>
          <a:p>
            <a:pPr lvl="2"/>
            <a:r>
              <a:rPr lang="en-US" sz="1700"/>
              <a:t>“Alexa, ask </a:t>
            </a:r>
            <a:r>
              <a:rPr lang="en-US" sz="1700">
                <a:solidFill>
                  <a:schemeClr val="accent1"/>
                </a:solidFill>
              </a:rPr>
              <a:t>raspberry pi </a:t>
            </a:r>
            <a:r>
              <a:rPr lang="en-US" sz="1700"/>
              <a:t>for my </a:t>
            </a:r>
            <a:r>
              <a:rPr lang="en-US" sz="1700">
                <a:solidFill>
                  <a:srgbClr val="00B050"/>
                </a:solidFill>
              </a:rPr>
              <a:t>daily rundown”</a:t>
            </a:r>
            <a:endParaRPr lang="en-US" sz="17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  <a:p>
            <a:pPr marL="556895" lvl="1" indent="-213995"/>
            <a:endParaRPr lang="en-US" sz="2000">
              <a:cs typeface="Calibri"/>
            </a:endParaRPr>
          </a:p>
          <a:p>
            <a:pPr marL="342900" lvl="1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83677-59B6-7846-B49D-02A38FBB7CE8}"/>
              </a:ext>
            </a:extLst>
          </p:cNvPr>
          <p:cNvSpPr txBox="1"/>
          <p:nvPr/>
        </p:nvSpPr>
        <p:spPr>
          <a:xfrm>
            <a:off x="8948660" y="4782831"/>
            <a:ext cx="314042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Invocation Name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solidFill>
                  <a:srgbClr val="00B050"/>
                </a:solidFill>
              </a:rPr>
              <a:t>Intent Name</a:t>
            </a:r>
            <a:endParaRPr lang="en-US" sz="2000">
              <a:solidFill>
                <a:srgbClr val="00B050"/>
              </a:solidFill>
              <a:cs typeface="Calibri"/>
            </a:endParaRPr>
          </a:p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-    Slot Value</a:t>
            </a:r>
            <a:endParaRPr lang="en-US" sz="200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6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67F815-6F70-364F-B6C1-A024239A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" y="4537493"/>
            <a:ext cx="4585217" cy="115684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AD41E3B-3FF2-5048-A843-A5BEB0F43E90}"/>
              </a:ext>
            </a:extLst>
          </p:cNvPr>
          <p:cNvGrpSpPr/>
          <p:nvPr/>
        </p:nvGrpSpPr>
        <p:grpSpPr>
          <a:xfrm>
            <a:off x="4506799" y="1130326"/>
            <a:ext cx="1632690" cy="2170331"/>
            <a:chOff x="1861028" y="1222731"/>
            <a:chExt cx="1632690" cy="21703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33BAC1-15A6-5F4B-8916-175A3459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0623" y="1222731"/>
              <a:ext cx="1333500" cy="1524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CCA205-194B-1548-A6DA-6BAFD658C1CD}"/>
                </a:ext>
              </a:extLst>
            </p:cNvPr>
            <p:cNvSpPr txBox="1"/>
            <p:nvPr/>
          </p:nvSpPr>
          <p:spPr>
            <a:xfrm>
              <a:off x="1861028" y="2746731"/>
              <a:ext cx="163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Raspberry Pi 3 Running Alexa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F61C95-07D9-E14F-A148-95F2F2D8C735}"/>
              </a:ext>
            </a:extLst>
          </p:cNvPr>
          <p:cNvGrpSpPr/>
          <p:nvPr/>
        </p:nvGrpSpPr>
        <p:grpSpPr>
          <a:xfrm>
            <a:off x="8347041" y="1104758"/>
            <a:ext cx="2613025" cy="2013569"/>
            <a:chOff x="5414962" y="1222731"/>
            <a:chExt cx="2613025" cy="20135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E0F6FF-7533-D949-857C-6E49D4C0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4962" y="1222731"/>
              <a:ext cx="2613025" cy="17407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2CCD5A-1525-4A4C-A20C-A97270288ED2}"/>
                </a:ext>
              </a:extLst>
            </p:cNvPr>
            <p:cNvSpPr txBox="1"/>
            <p:nvPr/>
          </p:nvSpPr>
          <p:spPr>
            <a:xfrm>
              <a:off x="6123594" y="2866968"/>
              <a:ext cx="11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Alexa Skills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0F0F81-F942-EE48-862B-7B5287CAADF3}"/>
              </a:ext>
            </a:extLst>
          </p:cNvPr>
          <p:cNvGrpSpPr/>
          <p:nvPr/>
        </p:nvGrpSpPr>
        <p:grpSpPr>
          <a:xfrm>
            <a:off x="8887367" y="4353918"/>
            <a:ext cx="1532374" cy="1882707"/>
            <a:chOff x="9499381" y="1337163"/>
            <a:chExt cx="1532374" cy="18827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07B630-CB30-3A45-81E4-7DF7154D8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9381" y="1337163"/>
              <a:ext cx="1532374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0828D2-D1C2-2E4A-8222-539C2F909D83}"/>
                </a:ext>
              </a:extLst>
            </p:cNvPr>
            <p:cNvSpPr txBox="1"/>
            <p:nvPr/>
          </p:nvSpPr>
          <p:spPr>
            <a:xfrm>
              <a:off x="9551800" y="2850538"/>
              <a:ext cx="1476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AWS Lambda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28A9D29-31E6-1A4A-BDD1-F3D783C9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579" y="1465890"/>
            <a:ext cx="747020" cy="74702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B577A0-4CEB-1F4E-A805-E898DC034237}"/>
              </a:ext>
            </a:extLst>
          </p:cNvPr>
          <p:cNvCxnSpPr/>
          <p:nvPr/>
        </p:nvCxnSpPr>
        <p:spPr>
          <a:xfrm>
            <a:off x="2428875" y="1892326"/>
            <a:ext cx="207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F2F702-C309-F648-A4B3-B8EACBED6874}"/>
              </a:ext>
            </a:extLst>
          </p:cNvPr>
          <p:cNvCxnSpPr/>
          <p:nvPr/>
        </p:nvCxnSpPr>
        <p:spPr>
          <a:xfrm>
            <a:off x="6410325" y="1892326"/>
            <a:ext cx="207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EAD12B-E9C0-4842-92F5-B4A48D9E8194}"/>
              </a:ext>
            </a:extLst>
          </p:cNvPr>
          <p:cNvCxnSpPr>
            <a:cxnSpLocks/>
          </p:cNvCxnSpPr>
          <p:nvPr/>
        </p:nvCxnSpPr>
        <p:spPr>
          <a:xfrm flipH="1">
            <a:off x="5843588" y="4829176"/>
            <a:ext cx="2828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B3C720-457A-8D44-8F7F-036E8E9E67A6}"/>
              </a:ext>
            </a:extLst>
          </p:cNvPr>
          <p:cNvCxnSpPr>
            <a:cxnSpLocks/>
          </p:cNvCxnSpPr>
          <p:nvPr/>
        </p:nvCxnSpPr>
        <p:spPr>
          <a:xfrm flipV="1">
            <a:off x="5839875" y="5395913"/>
            <a:ext cx="28601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F75D23-1BA5-8442-8B20-B45D42A0A1D8}"/>
              </a:ext>
            </a:extLst>
          </p:cNvPr>
          <p:cNvCxnSpPr>
            <a:cxnSpLocks/>
          </p:cNvCxnSpPr>
          <p:nvPr/>
        </p:nvCxnSpPr>
        <p:spPr>
          <a:xfrm flipH="1">
            <a:off x="6410325" y="2459064"/>
            <a:ext cx="205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12D3F6-F5AC-F343-BD2D-229FA3617925}"/>
              </a:ext>
            </a:extLst>
          </p:cNvPr>
          <p:cNvCxnSpPr>
            <a:cxnSpLocks/>
          </p:cNvCxnSpPr>
          <p:nvPr/>
        </p:nvCxnSpPr>
        <p:spPr>
          <a:xfrm flipH="1">
            <a:off x="2428875" y="2459064"/>
            <a:ext cx="207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343DD6-032F-D841-AB7D-DBA28392DF64}"/>
              </a:ext>
            </a:extLst>
          </p:cNvPr>
          <p:cNvSpPr txBox="1"/>
          <p:nvPr/>
        </p:nvSpPr>
        <p:spPr>
          <a:xfrm>
            <a:off x="2761713" y="1579940"/>
            <a:ext cx="177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Speaks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9056F0-65FC-9946-8B16-2CD9F8711667}"/>
              </a:ext>
            </a:extLst>
          </p:cNvPr>
          <p:cNvSpPr txBox="1"/>
          <p:nvPr/>
        </p:nvSpPr>
        <p:spPr>
          <a:xfrm>
            <a:off x="6410325" y="1364497"/>
            <a:ext cx="264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AVS Running on Pi Forwards request to Amazon Cloud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3E8625-3584-0648-A354-A4BB952CC4F0}"/>
              </a:ext>
            </a:extLst>
          </p:cNvPr>
          <p:cNvSpPr txBox="1"/>
          <p:nvPr/>
        </p:nvSpPr>
        <p:spPr>
          <a:xfrm>
            <a:off x="9759159" y="3303277"/>
            <a:ext cx="1314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Request is sent to and from lambda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FED252-A68E-AC4B-8A7A-F3A83F8AAA33}"/>
              </a:ext>
            </a:extLst>
          </p:cNvPr>
          <p:cNvSpPr txBox="1"/>
          <p:nvPr/>
        </p:nvSpPr>
        <p:spPr>
          <a:xfrm>
            <a:off x="5974817" y="4209336"/>
            <a:ext cx="280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AWS Lambda sends request to Google maps API for real time traffic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988E72-7176-F040-9E4E-6BF401E5B83E}"/>
              </a:ext>
            </a:extLst>
          </p:cNvPr>
          <p:cNvSpPr txBox="1"/>
          <p:nvPr/>
        </p:nvSpPr>
        <p:spPr>
          <a:xfrm>
            <a:off x="6139489" y="5095609"/>
            <a:ext cx="280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Sends back traffic response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6E91D7-1BFA-BF4E-BCCA-6FEA26B33CA1}"/>
              </a:ext>
            </a:extLst>
          </p:cNvPr>
          <p:cNvCxnSpPr/>
          <p:nvPr/>
        </p:nvCxnSpPr>
        <p:spPr>
          <a:xfrm>
            <a:off x="9653552" y="3256547"/>
            <a:ext cx="0" cy="969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C6E2589-DCD7-3F45-BB7C-63DFD92CDDC0}"/>
              </a:ext>
            </a:extLst>
          </p:cNvPr>
          <p:cNvSpPr txBox="1"/>
          <p:nvPr/>
        </p:nvSpPr>
        <p:spPr>
          <a:xfrm>
            <a:off x="6333721" y="2548179"/>
            <a:ext cx="264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Response is sent back to Alexa device in JSON format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89447C-A78D-044E-951E-026C296A3CAF}"/>
              </a:ext>
            </a:extLst>
          </p:cNvPr>
          <p:cNvSpPr txBox="1"/>
          <p:nvPr/>
        </p:nvSpPr>
        <p:spPr>
          <a:xfrm>
            <a:off x="2375852" y="2548179"/>
            <a:ext cx="228054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/>
              <a:t>Response is played and GUI is updated with real time traffic</a:t>
            </a:r>
            <a:endParaRPr lang="en-US" sz="1400">
              <a:cs typeface="Calibri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C08EE4-BECD-AF47-89A5-C0D352C4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128000" cy="1143000"/>
          </a:xfrm>
        </p:spPr>
        <p:txBody>
          <a:bodyPr/>
          <a:lstStyle/>
          <a:p>
            <a:r>
              <a:rPr lang="en-US"/>
              <a:t>High Level Diagram for Skills</a:t>
            </a:r>
          </a:p>
        </p:txBody>
      </p:sp>
      <p:pic>
        <p:nvPicPr>
          <p:cNvPr id="2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A5B5BD-037E-44CE-A286-25590B834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33308" y="2410447"/>
            <a:ext cx="1295483" cy="7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1928-CBC0-8D4C-AAE2-BC0DC1BA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Video Demonstration (1:22)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5C32-CC60-004D-9F79-26803DB1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342900" lvl="1" indent="0">
              <a:buNone/>
            </a:pPr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556895" lvl="1" indent="-213995"/>
            <a:endParaRPr lang="en-US" sz="2000">
              <a:cs typeface="Calibri"/>
            </a:endParaRPr>
          </a:p>
          <a:p>
            <a:pPr marL="342900" lvl="1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6" name="Picture 6">
            <a:hlinkClick r:id="" action="ppaction://media"/>
            <a:extLst>
              <a:ext uri="{FF2B5EF4-FFF2-40B4-BE49-F238E27FC236}">
                <a16:creationId xmlns:a16="http://schemas.microsoft.com/office/drawing/2014/main" id="{3C67A95E-7929-4D85-ADC6-D90AC4B6409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25638" y="1170776"/>
            <a:ext cx="8481391" cy="4572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E4530-CA72-429C-925E-685451DB955F}"/>
              </a:ext>
            </a:extLst>
          </p:cNvPr>
          <p:cNvSpPr txBox="1"/>
          <p:nvPr/>
        </p:nvSpPr>
        <p:spPr>
          <a:xfrm>
            <a:off x="1526988" y="5740400"/>
            <a:ext cx="8794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5"/>
              </a:rPr>
              <a:t>https://www.youtube.com/watch?time_continue=1&amp;v=yNKB0Weq6vo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9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1928-CBC0-8D4C-AAE2-BC0DC1BA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Documentation /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5C32-CC60-004D-9F79-26803DB1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Github and Github Pages</a:t>
            </a:r>
          </a:p>
          <a:p>
            <a:r>
              <a:rPr lang="en-US">
                <a:cs typeface="Calibri"/>
                <a:hlinkClick r:id="rId3"/>
              </a:rPr>
              <a:t>https://dverstandig.github.io/4180-Smart-Alarm-Clock/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342900" lvl="1" indent="0">
              <a:buNone/>
            </a:pPr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556895" lvl="1" indent="-213995"/>
            <a:endParaRPr lang="en-US" sz="2000">
              <a:cs typeface="Calibri"/>
            </a:endParaRPr>
          </a:p>
          <a:p>
            <a:pPr marL="342900" lvl="1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4DE7EF-2E91-46FE-A359-B9EBBBFDE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84" y="2933627"/>
            <a:ext cx="4003430" cy="33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9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7D50-787D-4A3F-9346-751CA1651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125" y="1567763"/>
            <a:ext cx="6795913" cy="2235200"/>
          </a:xfrm>
        </p:spPr>
        <p:txBody>
          <a:bodyPr/>
          <a:lstStyle/>
          <a:p>
            <a:r>
              <a:rPr lang="en-US" sz="6000" b="0"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12531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 Design</vt:lpstr>
      <vt:lpstr>Alexa Smart clock by powered raspberry pi 3</vt:lpstr>
      <vt:lpstr>Graphical User Interface Features</vt:lpstr>
      <vt:lpstr>Smart Alarm Clock Features</vt:lpstr>
      <vt:lpstr>High Level Diagram for Skills</vt:lpstr>
      <vt:lpstr>Video Demonstration (1:22)</vt:lpstr>
      <vt:lpstr>Documentation / Version Control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Peter M</dc:creator>
  <cp:revision>6</cp:revision>
  <dcterms:created xsi:type="dcterms:W3CDTF">2018-11-19T16:00:06Z</dcterms:created>
  <dcterms:modified xsi:type="dcterms:W3CDTF">2019-04-29T18:44:33Z</dcterms:modified>
</cp:coreProperties>
</file>