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2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8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5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0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83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6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1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2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C40A-9648-5145-B29E-652E97D24E22}" type="datetimeFigureOut">
              <a:rPr lang="fr-FR" smtClean="0"/>
              <a:t>09/10/18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A851-19E2-C64F-ABCD-21E89C128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9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38625"/>
          </a:xfrm>
          <a:prstGeom prst="rect">
            <a:avLst/>
          </a:prstGeom>
        </p:spPr>
      </p:pic>
      <p:sp>
        <p:nvSpPr>
          <p:cNvPr id="5" name="ZoneTexte 4"/>
          <p:cNvSpPr txBox="1">
            <a:spLocks/>
          </p:cNvSpPr>
          <p:nvPr/>
        </p:nvSpPr>
        <p:spPr>
          <a:xfrm rot="21300000">
            <a:off x="524347" y="251721"/>
            <a:ext cx="213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 1</a:t>
            </a:r>
            <a:r>
              <a:rPr lang="fr-FR" baseline="30000" dirty="0" smtClean="0"/>
              <a:t>er</a:t>
            </a:r>
            <a:r>
              <a:rPr lang="fr-FR" dirty="0" smtClean="0"/>
              <a:t> au 12 </a:t>
            </a:r>
            <a:r>
              <a:rPr lang="fr-FR" dirty="0" smtClean="0"/>
              <a:t>Octobre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21240000">
            <a:off x="108424" y="392495"/>
            <a:ext cx="44607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Arial"/>
                <a:cs typeface="Arial"/>
              </a:rPr>
              <a:t>il est temps de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Arial"/>
                <a:cs typeface="Arial"/>
              </a:rPr>
              <a:t>se préparer </a:t>
            </a:r>
            <a:r>
              <a:rPr lang="fr-FR" sz="4800" b="1" dirty="0">
                <a:solidFill>
                  <a:schemeClr val="bg1"/>
                </a:solidFill>
                <a:latin typeface="Arial"/>
                <a:cs typeface="Arial"/>
              </a:rPr>
              <a:t>à</a:t>
            </a:r>
            <a:endParaRPr lang="fr-FR" sz="4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Arial"/>
                <a:cs typeface="Arial"/>
              </a:rPr>
              <a:t>L'automne !</a:t>
            </a:r>
            <a:endParaRPr lang="fr-FR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243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Macintosh PowerPoint</Application>
  <PresentationFormat>Présentation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LIG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Jean-Pierre Chevallet</dc:creator>
  <cp:lastModifiedBy>Jean-Pierre Chevallet</cp:lastModifiedBy>
  <cp:revision>3</cp:revision>
  <dcterms:created xsi:type="dcterms:W3CDTF">2015-01-08T13:08:53Z</dcterms:created>
  <dcterms:modified xsi:type="dcterms:W3CDTF">2018-10-09T21:34:29Z</dcterms:modified>
</cp:coreProperties>
</file>