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98" d="100"/>
          <a:sy n="98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5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657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1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6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8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889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99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6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30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33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94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4EF1-E4B9-43CB-BBEB-97CFAFCDA7CF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5CCC-8624-4583-8353-DFB693550F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910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פרויקט צ'ט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8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על מה חובה להקפיד בפרויקט?</a:t>
            </a:r>
            <a:br>
              <a:rPr lang="he-IL" dirty="0" smtClean="0"/>
            </a:br>
            <a:r>
              <a:rPr lang="he-IL" sz="4000" dirty="0" smtClean="0"/>
              <a:t>(או: הציון שלכם הוא 100. איך הוא עלול לרדת?)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פונקציונאליות – מה שהוגדר כדרישה במסמך הפרויקט הרשמי.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ארכיטקטורה – הפרדה לשכבות, הקפדה על כללי </a:t>
            </a:r>
            <a:r>
              <a:rPr lang="en-US" dirty="0" smtClean="0"/>
              <a:t>OOP</a:t>
            </a:r>
            <a:endParaRPr lang="he-IL" dirty="0" smtClean="0"/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עבודה ללא שגיאות</a:t>
            </a:r>
          </a:p>
        </p:txBody>
      </p:sp>
    </p:spTree>
    <p:extLst>
      <p:ext uri="{BB962C8B-B14F-4D97-AF65-F5344CB8AC3E}">
        <p14:creationId xmlns:p14="http://schemas.microsoft.com/office/powerpoint/2010/main" val="226059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הפרדה לשכבות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Common classes – class library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Client BL – class library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Client GUI – </a:t>
            </a:r>
            <a:r>
              <a:rPr lang="en-US" dirty="0" err="1" smtClean="0"/>
              <a:t>winForms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Server BL -  class library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Server GUI - </a:t>
            </a:r>
            <a:r>
              <a:rPr lang="en-US" dirty="0" err="1" smtClean="0"/>
              <a:t>winForms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554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ללא שגיאות??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he-IL" dirty="0" smtClean="0"/>
              <a:t> נסגר </a:t>
            </a:r>
            <a:r>
              <a:rPr lang="he-IL" dirty="0" err="1" smtClean="0"/>
              <a:t>תו"כ</a:t>
            </a:r>
            <a:r>
              <a:rPr lang="he-IL" dirty="0" smtClean="0"/>
              <a:t> עבודה</a:t>
            </a:r>
          </a:p>
          <a:p>
            <a:r>
              <a:rPr lang="en-US" dirty="0" smtClean="0"/>
              <a:t>Client</a:t>
            </a:r>
            <a:r>
              <a:rPr lang="he-IL" dirty="0" smtClean="0"/>
              <a:t> נסגר </a:t>
            </a:r>
            <a:r>
              <a:rPr lang="he-IL" dirty="0" err="1" smtClean="0"/>
              <a:t>תו"כ</a:t>
            </a:r>
            <a:r>
              <a:rPr lang="he-IL" dirty="0" smtClean="0"/>
              <a:t> עבודה דרך ה-</a:t>
            </a:r>
            <a:r>
              <a:rPr lang="en-US" dirty="0" smtClean="0"/>
              <a:t>task manager</a:t>
            </a:r>
            <a:r>
              <a:rPr lang="he-IL" dirty="0" smtClean="0"/>
              <a:t> / נפילת חשמל</a:t>
            </a:r>
          </a:p>
          <a:p>
            <a:r>
              <a:rPr lang="he-IL" dirty="0" smtClean="0"/>
              <a:t>כבל רשת התנתק</a:t>
            </a:r>
          </a:p>
          <a:p>
            <a:r>
              <a:rPr lang="he-IL" dirty="0" err="1" smtClean="0"/>
              <a:t>יוזר</a:t>
            </a:r>
            <a:r>
              <a:rPr lang="he-IL" dirty="0" smtClean="0"/>
              <a:t> סגר את האפליקציה. האם ה-</a:t>
            </a:r>
            <a:r>
              <a:rPr lang="en-US" dirty="0" smtClean="0"/>
              <a:t>process</a:t>
            </a:r>
            <a:r>
              <a:rPr lang="he-IL" dirty="0" smtClean="0"/>
              <a:t> </a:t>
            </a:r>
            <a:r>
              <a:rPr lang="he-IL" b="1" smtClean="0"/>
              <a:t>באמת</a:t>
            </a:r>
            <a:r>
              <a:rPr lang="he-IL" smtClean="0"/>
              <a:t> נסגר?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4127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Office PowerPoint</Application>
  <PresentationFormat>‫הצגה על המסך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פרויקט צ'ט</vt:lpstr>
      <vt:lpstr>על מה חובה להקפיד בפרויקט? (או: הציון שלכם הוא 100. איך הוא עלול לרדת?)</vt:lpstr>
      <vt:lpstr>הפרדה לשכבות</vt:lpstr>
      <vt:lpstr>עבודה ללא שגיאות??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צ'ט</dc:title>
  <dc:creator>jbt</dc:creator>
  <cp:lastModifiedBy>jbt</cp:lastModifiedBy>
  <cp:revision>3</cp:revision>
  <dcterms:created xsi:type="dcterms:W3CDTF">2014-12-28T18:29:15Z</dcterms:created>
  <dcterms:modified xsi:type="dcterms:W3CDTF">2014-12-28T18:50:47Z</dcterms:modified>
</cp:coreProperties>
</file>