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10_A13D6805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15_3E18D1CD.xml" ContentType="application/vnd.ms-powerpoint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modernComment_105_F74E780.xml" ContentType="application/vnd.ms-powerpoint.comments+xml"/>
  <Override PartName="/ppt/notesSlides/notesSlide1.xml" ContentType="application/vnd.openxmlformats-officedocument.presentationml.notesSlide+xml"/>
  <Override PartName="/ppt/comments/modernComment_106_2387203D.xml" ContentType="application/vnd.ms-powerpoint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modernComment_10E_240BB42E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76" r:id="rId5"/>
    <p:sldId id="272" r:id="rId6"/>
    <p:sldId id="278" r:id="rId7"/>
    <p:sldId id="277" r:id="rId8"/>
    <p:sldId id="279" r:id="rId9"/>
    <p:sldId id="261" r:id="rId10"/>
    <p:sldId id="262" r:id="rId11"/>
    <p:sldId id="280" r:id="rId12"/>
    <p:sldId id="263" r:id="rId13"/>
    <p:sldId id="274" r:id="rId14"/>
    <p:sldId id="273" r:id="rId15"/>
    <p:sldId id="264" r:id="rId16"/>
    <p:sldId id="265" r:id="rId17"/>
    <p:sldId id="284" r:id="rId18"/>
    <p:sldId id="283" r:id="rId19"/>
    <p:sldId id="282" r:id="rId20"/>
    <p:sldId id="281" r:id="rId21"/>
    <p:sldId id="268" r:id="rId22"/>
    <p:sldId id="269" r:id="rId23"/>
    <p:sldId id="270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64F924C-84BD-98AF-A67A-4D7BF9D7FE4D}" name="דביר חייט" initials="DH" userId="S::Dvir.Hayat@e.braude.ac.il::9f5bab0f-69d3-4765-bfaf-77162b811b5f" providerId="AD"/>
  <p188:author id="{F0BD2089-C376-19AC-E3EB-02BEF6DC768A}" name="רפאל אבסוב" initials="RA" userId="S::Rafael.Abbassov@e.braude.ac.il::11d46d8f-8d8c-465d-af70-798756fd3866" providerId="AD"/>
  <p188:author id="{7CBA2597-C3EF-57C3-BE4D-E113D3F6C0C5}" name="אבישי חליפא" initials="AH" userId="S::Avishay.Halifa@e.braude.ac.il::c4633f77-c8aa-423e-82d2-95f6db6b446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7A65"/>
    <a:srgbClr val="5DADE2"/>
    <a:srgbClr val="2C3E50"/>
    <a:srgbClr val="6C7A89"/>
    <a:srgbClr val="2980B9"/>
    <a:srgbClr val="1ABC9C"/>
    <a:srgbClr val="3498DB"/>
    <a:srgbClr val="34495E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D92F96-26E7-4AC6-B969-5282B1A9935E}" v="5" dt="2024-08-25T16:43:05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רפאל אבסוב" userId="11d46d8f-8d8c-465d-af70-798756fd3866" providerId="ADAL" clId="{7CD92F96-26E7-4AC6-B969-5282B1A9935E}"/>
    <pc:docChg chg="undo redo custSel addSld delSld modSld sldOrd">
      <pc:chgData name="רפאל אבסוב" userId="11d46d8f-8d8c-465d-af70-798756fd3866" providerId="ADAL" clId="{7CD92F96-26E7-4AC6-B969-5282B1A9935E}" dt="2024-08-25T16:43:08.968" v="3657" actId="27614"/>
      <pc:docMkLst>
        <pc:docMk/>
      </pc:docMkLst>
      <pc:sldChg chg="new del">
        <pc:chgData name="רפאל אבסוב" userId="11d46d8f-8d8c-465d-af70-798756fd3866" providerId="ADAL" clId="{7CD92F96-26E7-4AC6-B969-5282B1A9935E}" dt="2024-08-07T17:04:45.471" v="4" actId="47"/>
        <pc:sldMkLst>
          <pc:docMk/>
          <pc:sldMk cId="1399629912" sldId="256"/>
        </pc:sldMkLst>
      </pc:sldChg>
      <pc:sldChg chg="addSp modSp new mod ord modTransition setBg">
        <pc:chgData name="רפאל אבסוב" userId="11d46d8f-8d8c-465d-af70-798756fd3866" providerId="ADAL" clId="{7CD92F96-26E7-4AC6-B969-5282B1A9935E}" dt="2024-08-07T20:04:25.739" v="1994" actId="20577"/>
        <pc:sldMkLst>
          <pc:docMk/>
          <pc:sldMk cId="2127108371" sldId="257"/>
        </pc:sldMkLst>
        <pc:spChg chg="mod">
          <ac:chgData name="רפאל אבסוב" userId="11d46d8f-8d8c-465d-af70-798756fd3866" providerId="ADAL" clId="{7CD92F96-26E7-4AC6-B969-5282B1A9935E}" dt="2024-08-07T20:03:55.814" v="1985" actId="26606"/>
          <ac:spMkLst>
            <pc:docMk/>
            <pc:sldMk cId="2127108371" sldId="257"/>
            <ac:spMk id="2" creationId="{4483BEF9-90C8-8E6C-2004-4623B030B679}"/>
          </ac:spMkLst>
        </pc:spChg>
        <pc:spChg chg="mod">
          <ac:chgData name="רפאל אבסוב" userId="11d46d8f-8d8c-465d-af70-798756fd3866" providerId="ADAL" clId="{7CD92F96-26E7-4AC6-B969-5282B1A9935E}" dt="2024-08-07T20:04:25.739" v="1994" actId="20577"/>
          <ac:spMkLst>
            <pc:docMk/>
            <pc:sldMk cId="2127108371" sldId="257"/>
            <ac:spMk id="3" creationId="{647D7036-D6C1-A49D-9743-747BD0FBB136}"/>
          </ac:spMkLst>
        </pc:spChg>
        <pc:spChg chg="add">
          <ac:chgData name="רפאל אבסוב" userId="11d46d8f-8d8c-465d-af70-798756fd3866" providerId="ADAL" clId="{7CD92F96-26E7-4AC6-B969-5282B1A9935E}" dt="2024-08-07T20:03:55.814" v="1985" actId="26606"/>
          <ac:spMkLst>
            <pc:docMk/>
            <pc:sldMk cId="2127108371" sldId="257"/>
            <ac:spMk id="8" creationId="{DEE2AD96-B495-4E06-9291-B71706F728CB}"/>
          </ac:spMkLst>
        </pc:spChg>
        <pc:spChg chg="add">
          <ac:chgData name="רפאל אבסוב" userId="11d46d8f-8d8c-465d-af70-798756fd3866" providerId="ADAL" clId="{7CD92F96-26E7-4AC6-B969-5282B1A9935E}" dt="2024-08-07T20:03:55.814" v="1985" actId="26606"/>
          <ac:spMkLst>
            <pc:docMk/>
            <pc:sldMk cId="2127108371" sldId="257"/>
            <ac:spMk id="10" creationId="{53CF6D67-C5A8-4ADD-9E8E-1E38CA1D3166}"/>
          </ac:spMkLst>
        </pc:spChg>
        <pc:spChg chg="add">
          <ac:chgData name="רפאל אבסוב" userId="11d46d8f-8d8c-465d-af70-798756fd3866" providerId="ADAL" clId="{7CD92F96-26E7-4AC6-B969-5282B1A9935E}" dt="2024-08-07T20:03:55.814" v="1985" actId="26606"/>
          <ac:spMkLst>
            <pc:docMk/>
            <pc:sldMk cId="2127108371" sldId="257"/>
            <ac:spMk id="12" creationId="{86909FA0-B515-4681-B7A8-FA281D133B94}"/>
          </ac:spMkLst>
        </pc:spChg>
        <pc:spChg chg="add">
          <ac:chgData name="רפאל אבסוב" userId="11d46d8f-8d8c-465d-af70-798756fd3866" providerId="ADAL" clId="{7CD92F96-26E7-4AC6-B969-5282B1A9935E}" dt="2024-08-07T20:03:55.814" v="1985" actId="26606"/>
          <ac:spMkLst>
            <pc:docMk/>
            <pc:sldMk cId="2127108371" sldId="257"/>
            <ac:spMk id="14" creationId="{21C9FE86-FCC3-4A31-AA1C-C882262B7FE7}"/>
          </ac:spMkLst>
        </pc:spChg>
        <pc:spChg chg="add">
          <ac:chgData name="רפאל אבסוב" userId="11d46d8f-8d8c-465d-af70-798756fd3866" providerId="ADAL" clId="{7CD92F96-26E7-4AC6-B969-5282B1A9935E}" dt="2024-08-07T20:03:55.814" v="1985" actId="26606"/>
          <ac:spMkLst>
            <pc:docMk/>
            <pc:sldMk cId="2127108371" sldId="257"/>
            <ac:spMk id="16" creationId="{7D96243B-ECED-4B71-8E06-AE9A285EAD20}"/>
          </ac:spMkLst>
        </pc:spChg>
        <pc:spChg chg="add">
          <ac:chgData name="רפאל אבסוב" userId="11d46d8f-8d8c-465d-af70-798756fd3866" providerId="ADAL" clId="{7CD92F96-26E7-4AC6-B969-5282B1A9935E}" dt="2024-08-07T20:03:55.814" v="1985" actId="26606"/>
          <ac:spMkLst>
            <pc:docMk/>
            <pc:sldMk cId="2127108371" sldId="257"/>
            <ac:spMk id="18" creationId="{A09989E4-EFDC-4A90-A633-E0525FB4139E}"/>
          </ac:spMkLst>
        </pc:spChg>
      </pc:sldChg>
      <pc:sldChg chg="addSp modSp add mod setBg">
        <pc:chgData name="רפאל אבסוב" userId="11d46d8f-8d8c-465d-af70-798756fd3866" providerId="ADAL" clId="{7CD92F96-26E7-4AC6-B969-5282B1A9935E}" dt="2024-08-07T20:04:45.304" v="2006" actId="20577"/>
        <pc:sldMkLst>
          <pc:docMk/>
          <pc:sldMk cId="3311514755" sldId="258"/>
        </pc:sldMkLst>
        <pc:spChg chg="mod">
          <ac:chgData name="רפאל אבסוב" userId="11d46d8f-8d8c-465d-af70-798756fd3866" providerId="ADAL" clId="{7CD92F96-26E7-4AC6-B969-5282B1A9935E}" dt="2024-08-07T20:04:45.304" v="2006" actId="20577"/>
          <ac:spMkLst>
            <pc:docMk/>
            <pc:sldMk cId="3311514755" sldId="258"/>
            <ac:spMk id="2" creationId="{4483BEF9-90C8-8E6C-2004-4623B030B679}"/>
          </ac:spMkLst>
        </pc:spChg>
        <pc:spChg chg="mod">
          <ac:chgData name="רפאל אבסוב" userId="11d46d8f-8d8c-465d-af70-798756fd3866" providerId="ADAL" clId="{7CD92F96-26E7-4AC6-B969-5282B1A9935E}" dt="2024-08-07T20:04:38.048" v="1995" actId="26606"/>
          <ac:spMkLst>
            <pc:docMk/>
            <pc:sldMk cId="3311514755" sldId="258"/>
            <ac:spMk id="3" creationId="{647D7036-D6C1-A49D-9743-747BD0FBB136}"/>
          </ac:spMkLst>
        </pc:spChg>
        <pc:spChg chg="add">
          <ac:chgData name="רפאל אבסוב" userId="11d46d8f-8d8c-465d-af70-798756fd3866" providerId="ADAL" clId="{7CD92F96-26E7-4AC6-B969-5282B1A9935E}" dt="2024-08-07T20:04:38.048" v="1995" actId="26606"/>
          <ac:spMkLst>
            <pc:docMk/>
            <pc:sldMk cId="3311514755" sldId="258"/>
            <ac:spMk id="8" creationId="{DEE2AD96-B495-4E06-9291-B71706F728CB}"/>
          </ac:spMkLst>
        </pc:spChg>
        <pc:spChg chg="add">
          <ac:chgData name="רפאל אבסוב" userId="11d46d8f-8d8c-465d-af70-798756fd3866" providerId="ADAL" clId="{7CD92F96-26E7-4AC6-B969-5282B1A9935E}" dt="2024-08-07T20:04:38.048" v="1995" actId="26606"/>
          <ac:spMkLst>
            <pc:docMk/>
            <pc:sldMk cId="3311514755" sldId="258"/>
            <ac:spMk id="10" creationId="{53CF6D67-C5A8-4ADD-9E8E-1E38CA1D3166}"/>
          </ac:spMkLst>
        </pc:spChg>
        <pc:spChg chg="add">
          <ac:chgData name="רפאל אבסוב" userId="11d46d8f-8d8c-465d-af70-798756fd3866" providerId="ADAL" clId="{7CD92F96-26E7-4AC6-B969-5282B1A9935E}" dt="2024-08-07T20:04:38.048" v="1995" actId="26606"/>
          <ac:spMkLst>
            <pc:docMk/>
            <pc:sldMk cId="3311514755" sldId="258"/>
            <ac:spMk id="12" creationId="{86909FA0-B515-4681-B7A8-FA281D133B94}"/>
          </ac:spMkLst>
        </pc:spChg>
        <pc:spChg chg="add">
          <ac:chgData name="רפאל אבסוב" userId="11d46d8f-8d8c-465d-af70-798756fd3866" providerId="ADAL" clId="{7CD92F96-26E7-4AC6-B969-5282B1A9935E}" dt="2024-08-07T20:04:38.048" v="1995" actId="26606"/>
          <ac:spMkLst>
            <pc:docMk/>
            <pc:sldMk cId="3311514755" sldId="258"/>
            <ac:spMk id="14" creationId="{21C9FE86-FCC3-4A31-AA1C-C882262B7FE7}"/>
          </ac:spMkLst>
        </pc:spChg>
        <pc:spChg chg="add">
          <ac:chgData name="רפאל אבסוב" userId="11d46d8f-8d8c-465d-af70-798756fd3866" providerId="ADAL" clId="{7CD92F96-26E7-4AC6-B969-5282B1A9935E}" dt="2024-08-07T20:04:38.048" v="1995" actId="26606"/>
          <ac:spMkLst>
            <pc:docMk/>
            <pc:sldMk cId="3311514755" sldId="258"/>
            <ac:spMk id="16" creationId="{7D96243B-ECED-4B71-8E06-AE9A285EAD20}"/>
          </ac:spMkLst>
        </pc:spChg>
        <pc:spChg chg="add">
          <ac:chgData name="רפאל אבסוב" userId="11d46d8f-8d8c-465d-af70-798756fd3866" providerId="ADAL" clId="{7CD92F96-26E7-4AC6-B969-5282B1A9935E}" dt="2024-08-07T20:04:38.048" v="1995" actId="26606"/>
          <ac:spMkLst>
            <pc:docMk/>
            <pc:sldMk cId="3311514755" sldId="258"/>
            <ac:spMk id="18" creationId="{A09989E4-EFDC-4A90-A633-E0525FB4139E}"/>
          </ac:spMkLst>
        </pc:spChg>
      </pc:sldChg>
      <pc:sldChg chg="addSp delSp modSp add mod setBg">
        <pc:chgData name="רפאל אבסוב" userId="11d46d8f-8d8c-465d-af70-798756fd3866" providerId="ADAL" clId="{7CD92F96-26E7-4AC6-B969-5282B1A9935E}" dt="2024-08-07T20:05:20.010" v="2012" actId="26606"/>
        <pc:sldMkLst>
          <pc:docMk/>
          <pc:sldMk cId="2268575709" sldId="259"/>
        </pc:sldMkLst>
        <pc:spChg chg="mod">
          <ac:chgData name="רפאל אבסוב" userId="11d46d8f-8d8c-465d-af70-798756fd3866" providerId="ADAL" clId="{7CD92F96-26E7-4AC6-B969-5282B1A9935E}" dt="2024-08-07T20:05:20.010" v="2012" actId="26606"/>
          <ac:spMkLst>
            <pc:docMk/>
            <pc:sldMk cId="2268575709" sldId="259"/>
            <ac:spMk id="2" creationId="{4483BEF9-90C8-8E6C-2004-4623B030B679}"/>
          </ac:spMkLst>
        </pc:spChg>
        <pc:spChg chg="mod">
          <ac:chgData name="רפאל אבסוב" userId="11d46d8f-8d8c-465d-af70-798756fd3866" providerId="ADAL" clId="{7CD92F96-26E7-4AC6-B969-5282B1A9935E}" dt="2024-08-07T20:05:20.010" v="2012" actId="26606"/>
          <ac:spMkLst>
            <pc:docMk/>
            <pc:sldMk cId="2268575709" sldId="259"/>
            <ac:spMk id="3" creationId="{647D7036-D6C1-A49D-9743-747BD0FBB136}"/>
          </ac:spMkLst>
        </pc:spChg>
        <pc:spChg chg="add del">
          <ac:chgData name="רפאל אבסוב" userId="11d46d8f-8d8c-465d-af70-798756fd3866" providerId="ADAL" clId="{7CD92F96-26E7-4AC6-B969-5282B1A9935E}" dt="2024-08-07T20:05:20.010" v="2012" actId="26606"/>
          <ac:spMkLst>
            <pc:docMk/>
            <pc:sldMk cId="2268575709" sldId="259"/>
            <ac:spMk id="8" creationId="{DEE2AD96-B495-4E06-9291-B71706F728CB}"/>
          </ac:spMkLst>
        </pc:spChg>
        <pc:spChg chg="add del">
          <ac:chgData name="רפאל אבסוב" userId="11d46d8f-8d8c-465d-af70-798756fd3866" providerId="ADAL" clId="{7CD92F96-26E7-4AC6-B969-5282B1A9935E}" dt="2024-08-07T20:05:20.010" v="2012" actId="26606"/>
          <ac:spMkLst>
            <pc:docMk/>
            <pc:sldMk cId="2268575709" sldId="259"/>
            <ac:spMk id="10" creationId="{53CF6D67-C5A8-4ADD-9E8E-1E38CA1D3166}"/>
          </ac:spMkLst>
        </pc:spChg>
        <pc:spChg chg="add del">
          <ac:chgData name="רפאל אבסוב" userId="11d46d8f-8d8c-465d-af70-798756fd3866" providerId="ADAL" clId="{7CD92F96-26E7-4AC6-B969-5282B1A9935E}" dt="2024-08-07T20:05:20.010" v="2012" actId="26606"/>
          <ac:spMkLst>
            <pc:docMk/>
            <pc:sldMk cId="2268575709" sldId="259"/>
            <ac:spMk id="12" creationId="{86909FA0-B515-4681-B7A8-FA281D133B94}"/>
          </ac:spMkLst>
        </pc:spChg>
        <pc:spChg chg="add del">
          <ac:chgData name="רפאל אבסוב" userId="11d46d8f-8d8c-465d-af70-798756fd3866" providerId="ADAL" clId="{7CD92F96-26E7-4AC6-B969-5282B1A9935E}" dt="2024-08-07T20:05:20.010" v="2012" actId="26606"/>
          <ac:spMkLst>
            <pc:docMk/>
            <pc:sldMk cId="2268575709" sldId="259"/>
            <ac:spMk id="14" creationId="{21C9FE86-FCC3-4A31-AA1C-C882262B7FE7}"/>
          </ac:spMkLst>
        </pc:spChg>
        <pc:spChg chg="add del">
          <ac:chgData name="רפאל אבסוב" userId="11d46d8f-8d8c-465d-af70-798756fd3866" providerId="ADAL" clId="{7CD92F96-26E7-4AC6-B969-5282B1A9935E}" dt="2024-08-07T20:05:20.010" v="2012" actId="26606"/>
          <ac:spMkLst>
            <pc:docMk/>
            <pc:sldMk cId="2268575709" sldId="259"/>
            <ac:spMk id="16" creationId="{7D96243B-ECED-4B71-8E06-AE9A285EAD20}"/>
          </ac:spMkLst>
        </pc:spChg>
        <pc:spChg chg="add del">
          <ac:chgData name="רפאל אבסוב" userId="11d46d8f-8d8c-465d-af70-798756fd3866" providerId="ADAL" clId="{7CD92F96-26E7-4AC6-B969-5282B1A9935E}" dt="2024-08-07T20:05:20.010" v="2012" actId="26606"/>
          <ac:spMkLst>
            <pc:docMk/>
            <pc:sldMk cId="2268575709" sldId="259"/>
            <ac:spMk id="18" creationId="{A09989E4-EFDC-4A90-A633-E0525FB4139E}"/>
          </ac:spMkLst>
        </pc:spChg>
        <pc:spChg chg="add del">
          <ac:chgData name="רפאל אבסוב" userId="11d46d8f-8d8c-465d-af70-798756fd3866" providerId="ADAL" clId="{7CD92F96-26E7-4AC6-B969-5282B1A9935E}" dt="2024-08-07T20:05:19.983" v="2011" actId="26606"/>
          <ac:spMkLst>
            <pc:docMk/>
            <pc:sldMk cId="2268575709" sldId="259"/>
            <ac:spMk id="23" creationId="{70DFC902-7D23-471A-B557-B6B6917D7A0D}"/>
          </ac:spMkLst>
        </pc:spChg>
        <pc:spChg chg="add del">
          <ac:chgData name="רפאל אבסוב" userId="11d46d8f-8d8c-465d-af70-798756fd3866" providerId="ADAL" clId="{7CD92F96-26E7-4AC6-B969-5282B1A9935E}" dt="2024-08-07T20:05:19.983" v="2011" actId="26606"/>
          <ac:spMkLst>
            <pc:docMk/>
            <pc:sldMk cId="2268575709" sldId="259"/>
            <ac:spMk id="25" creationId="{A55D5633-D557-4DCA-982C-FF36EB7A1C00}"/>
          </ac:spMkLst>
        </pc:spChg>
        <pc:spChg chg="add del">
          <ac:chgData name="רפאל אבסוב" userId="11d46d8f-8d8c-465d-af70-798756fd3866" providerId="ADAL" clId="{7CD92F96-26E7-4AC6-B969-5282B1A9935E}" dt="2024-08-07T20:05:19.983" v="2011" actId="26606"/>
          <ac:spMkLst>
            <pc:docMk/>
            <pc:sldMk cId="2268575709" sldId="259"/>
            <ac:spMk id="27" creationId="{450D3AD2-FA80-415F-A9CE-54D884561CD7}"/>
          </ac:spMkLst>
        </pc:spChg>
        <pc:spChg chg="add">
          <ac:chgData name="רפאל אבסוב" userId="11d46d8f-8d8c-465d-af70-798756fd3866" providerId="ADAL" clId="{7CD92F96-26E7-4AC6-B969-5282B1A9935E}" dt="2024-08-07T20:05:20.010" v="2012" actId="26606"/>
          <ac:spMkLst>
            <pc:docMk/>
            <pc:sldMk cId="2268575709" sldId="259"/>
            <ac:spMk id="29" creationId="{375E0459-6403-40CD-989D-56A4407CA12E}"/>
          </ac:spMkLst>
        </pc:spChg>
        <pc:spChg chg="add">
          <ac:chgData name="רפאל אבסוב" userId="11d46d8f-8d8c-465d-af70-798756fd3866" providerId="ADAL" clId="{7CD92F96-26E7-4AC6-B969-5282B1A9935E}" dt="2024-08-07T20:05:20.010" v="2012" actId="26606"/>
          <ac:spMkLst>
            <pc:docMk/>
            <pc:sldMk cId="2268575709" sldId="259"/>
            <ac:spMk id="30" creationId="{1B15ED52-F352-441B-82BF-E0EA34836D08}"/>
          </ac:spMkLst>
        </pc:spChg>
        <pc:spChg chg="add">
          <ac:chgData name="רפאל אבסוב" userId="11d46d8f-8d8c-465d-af70-798756fd3866" providerId="ADAL" clId="{7CD92F96-26E7-4AC6-B969-5282B1A9935E}" dt="2024-08-07T20:05:20.010" v="2012" actId="26606"/>
          <ac:spMkLst>
            <pc:docMk/>
            <pc:sldMk cId="2268575709" sldId="259"/>
            <ac:spMk id="31" creationId="{53E5B1A8-3AC9-4BD1-9BBC-78CA94F2D1BA}"/>
          </ac:spMkLst>
        </pc:spChg>
        <pc:spChg chg="add">
          <ac:chgData name="רפאל אבסוב" userId="11d46d8f-8d8c-465d-af70-798756fd3866" providerId="ADAL" clId="{7CD92F96-26E7-4AC6-B969-5282B1A9935E}" dt="2024-08-07T20:05:20.010" v="2012" actId="26606"/>
          <ac:spMkLst>
            <pc:docMk/>
            <pc:sldMk cId="2268575709" sldId="259"/>
            <ac:spMk id="32" creationId="{3B2E3793-BFE6-45A2-9B7B-E18844431C99}"/>
          </ac:spMkLst>
        </pc:spChg>
        <pc:spChg chg="add">
          <ac:chgData name="רפאל אבסוב" userId="11d46d8f-8d8c-465d-af70-798756fd3866" providerId="ADAL" clId="{7CD92F96-26E7-4AC6-B969-5282B1A9935E}" dt="2024-08-07T20:05:20.010" v="2012" actId="26606"/>
          <ac:spMkLst>
            <pc:docMk/>
            <pc:sldMk cId="2268575709" sldId="259"/>
            <ac:spMk id="33" creationId="{BC4C4868-CB8F-4AF9-9CDB-8108F2C19B67}"/>
          </ac:spMkLst>
        </pc:spChg>
      </pc:sldChg>
      <pc:sldChg chg="addSp delSp modSp add del mod setBg addCm">
        <pc:chgData name="רפאל אבסוב" userId="11d46d8f-8d8c-465d-af70-798756fd3866" providerId="ADAL" clId="{7CD92F96-26E7-4AC6-B969-5282B1A9935E}" dt="2024-08-09T09:06:04.322" v="2865" actId="47"/>
        <pc:sldMkLst>
          <pc:docMk/>
          <pc:sldMk cId="4250891122" sldId="260"/>
        </pc:sldMkLst>
        <pc:spChg chg="mod">
          <ac:chgData name="רפאל אבסוב" userId="11d46d8f-8d8c-465d-af70-798756fd3866" providerId="ADAL" clId="{7CD92F96-26E7-4AC6-B969-5282B1A9935E}" dt="2024-08-07T20:05:40.676" v="2014" actId="26606"/>
          <ac:spMkLst>
            <pc:docMk/>
            <pc:sldMk cId="4250891122" sldId="260"/>
            <ac:spMk id="2" creationId="{4483BEF9-90C8-8E6C-2004-4623B030B679}"/>
          </ac:spMkLst>
        </pc:spChg>
        <pc:spChg chg="del mod">
          <ac:chgData name="רפאל אבסוב" userId="11d46d8f-8d8c-465d-af70-798756fd3866" providerId="ADAL" clId="{7CD92F96-26E7-4AC6-B969-5282B1A9935E}" dt="2024-08-07T19:51:54.497" v="1456"/>
          <ac:spMkLst>
            <pc:docMk/>
            <pc:sldMk cId="4250891122" sldId="260"/>
            <ac:spMk id="3" creationId="{647D7036-D6C1-A49D-9743-747BD0FBB136}"/>
          </ac:spMkLst>
        </pc:spChg>
        <pc:spChg chg="add mod">
          <ac:chgData name="רפאל אבסוב" userId="11d46d8f-8d8c-465d-af70-798756fd3866" providerId="ADAL" clId="{7CD92F96-26E7-4AC6-B969-5282B1A9935E}" dt="2024-08-07T20:05:40.676" v="2014" actId="26606"/>
          <ac:spMkLst>
            <pc:docMk/>
            <pc:sldMk cId="4250891122" sldId="260"/>
            <ac:spMk id="9" creationId="{2385A080-38DB-C9B4-8D3D-8F8EDBBA5AD7}"/>
          </ac:spMkLst>
        </pc:spChg>
        <pc:spChg chg="add del">
          <ac:chgData name="רפאל אבסוב" userId="11d46d8f-8d8c-465d-af70-798756fd3866" providerId="ADAL" clId="{7CD92F96-26E7-4AC6-B969-5282B1A9935E}" dt="2024-08-07T20:05:40.676" v="2014" actId="26606"/>
          <ac:spMkLst>
            <pc:docMk/>
            <pc:sldMk cId="4250891122" sldId="260"/>
            <ac:spMk id="12" creationId="{0288C6B4-AFC3-407F-A595-EFFD38D4CCAF}"/>
          </ac:spMkLst>
        </pc:spChg>
        <pc:spChg chg="add del">
          <ac:chgData name="רפאל אבסוב" userId="11d46d8f-8d8c-465d-af70-798756fd3866" providerId="ADAL" clId="{7CD92F96-26E7-4AC6-B969-5282B1A9935E}" dt="2024-08-07T20:05:40.676" v="2014" actId="26606"/>
          <ac:spMkLst>
            <pc:docMk/>
            <pc:sldMk cId="4250891122" sldId="260"/>
            <ac:spMk id="14" creationId="{CF236821-17FE-429B-8D2C-08E13A64EA40}"/>
          </ac:spMkLst>
        </pc:spChg>
        <pc:spChg chg="add del">
          <ac:chgData name="רפאל אבסוב" userId="11d46d8f-8d8c-465d-af70-798756fd3866" providerId="ADAL" clId="{7CD92F96-26E7-4AC6-B969-5282B1A9935E}" dt="2024-08-07T20:05:40.676" v="2014" actId="26606"/>
          <ac:spMkLst>
            <pc:docMk/>
            <pc:sldMk cId="4250891122" sldId="260"/>
            <ac:spMk id="16" creationId="{C0BDBCD2-E081-43AB-9119-C55465E59757}"/>
          </ac:spMkLst>
        </pc:spChg>
        <pc:spChg chg="add del">
          <ac:chgData name="רפאל אבסוב" userId="11d46d8f-8d8c-465d-af70-798756fd3866" providerId="ADAL" clId="{7CD92F96-26E7-4AC6-B969-5282B1A9935E}" dt="2024-08-07T20:05:40.676" v="2014" actId="26606"/>
          <ac:spMkLst>
            <pc:docMk/>
            <pc:sldMk cId="4250891122" sldId="260"/>
            <ac:spMk id="18" creationId="{98E79BE4-34FE-485A-98A5-92CE8F7C4743}"/>
          </ac:spMkLst>
        </pc:spChg>
        <pc:spChg chg="add del">
          <ac:chgData name="רפאל אבסוב" userId="11d46d8f-8d8c-465d-af70-798756fd3866" providerId="ADAL" clId="{7CD92F96-26E7-4AC6-B969-5282B1A9935E}" dt="2024-08-07T20:05:40.676" v="2014" actId="26606"/>
          <ac:spMkLst>
            <pc:docMk/>
            <pc:sldMk cId="4250891122" sldId="260"/>
            <ac:spMk id="20" creationId="{7A5F0580-5EE9-419F-96EE-B6529EF6E7D0}"/>
          </ac:spMkLst>
        </pc:spChg>
        <pc:spChg chg="add del">
          <ac:chgData name="רפאל אבסוב" userId="11d46d8f-8d8c-465d-af70-798756fd3866" providerId="ADAL" clId="{7CD92F96-26E7-4AC6-B969-5282B1A9935E}" dt="2024-08-07T20:05:40.676" v="2014" actId="26606"/>
          <ac:spMkLst>
            <pc:docMk/>
            <pc:sldMk cId="4250891122" sldId="260"/>
            <ac:spMk id="25" creationId="{12609869-9E80-471B-A487-A53288E0E791}"/>
          </ac:spMkLst>
        </pc:spChg>
        <pc:spChg chg="add del">
          <ac:chgData name="רפאל אבסוב" userId="11d46d8f-8d8c-465d-af70-798756fd3866" providerId="ADAL" clId="{7CD92F96-26E7-4AC6-B969-5282B1A9935E}" dt="2024-08-07T20:05:40.676" v="2014" actId="26606"/>
          <ac:spMkLst>
            <pc:docMk/>
            <pc:sldMk cId="4250891122" sldId="260"/>
            <ac:spMk id="27" creationId="{7004738A-9D34-43E8-97D2-CA0EED4F8BE0}"/>
          </ac:spMkLst>
        </pc:spChg>
        <pc:spChg chg="add del">
          <ac:chgData name="רפאל אבסוב" userId="11d46d8f-8d8c-465d-af70-798756fd3866" providerId="ADAL" clId="{7CD92F96-26E7-4AC6-B969-5282B1A9935E}" dt="2024-08-07T20:05:40.676" v="2014" actId="26606"/>
          <ac:spMkLst>
            <pc:docMk/>
            <pc:sldMk cId="4250891122" sldId="260"/>
            <ac:spMk id="29" creationId="{B8B8D07F-F13E-443E-BA68-2D26672D76B9}"/>
          </ac:spMkLst>
        </pc:spChg>
        <pc:spChg chg="add del">
          <ac:chgData name="רפאל אבסוב" userId="11d46d8f-8d8c-465d-af70-798756fd3866" providerId="ADAL" clId="{7CD92F96-26E7-4AC6-B969-5282B1A9935E}" dt="2024-08-07T20:05:40.676" v="2014" actId="26606"/>
          <ac:spMkLst>
            <pc:docMk/>
            <pc:sldMk cId="4250891122" sldId="260"/>
            <ac:spMk id="31" creationId="{2813A4FA-24A5-41ED-A534-3807D1B2F344}"/>
          </ac:spMkLst>
        </pc:spChg>
        <pc:spChg chg="add del">
          <ac:chgData name="רפאל אבסוב" userId="11d46d8f-8d8c-465d-af70-798756fd3866" providerId="ADAL" clId="{7CD92F96-26E7-4AC6-B969-5282B1A9935E}" dt="2024-08-07T20:05:40.676" v="2014" actId="26606"/>
          <ac:spMkLst>
            <pc:docMk/>
            <pc:sldMk cId="4250891122" sldId="260"/>
            <ac:spMk id="33" creationId="{C3944F27-CA70-4E84-A51A-E6BF89558979}"/>
          </ac:spMkLst>
        </pc:spChg>
        <pc:picChg chg="add mod">
          <ac:chgData name="רפאל אבסוב" userId="11d46d8f-8d8c-465d-af70-798756fd3866" providerId="ADAL" clId="{7CD92F96-26E7-4AC6-B969-5282B1A9935E}" dt="2024-08-07T20:05:40.676" v="2014" actId="26606"/>
          <ac:picMkLst>
            <pc:docMk/>
            <pc:sldMk cId="4250891122" sldId="260"/>
            <ac:picMk id="5" creationId="{A0F860F5-50C8-460D-1DE1-722ACC68E44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רפאל אבסוב" userId="11d46d8f-8d8c-465d-af70-798756fd3866" providerId="ADAL" clId="{7CD92F96-26E7-4AC6-B969-5282B1A9935E}" dt="2024-08-07T19:56:37.152" v="1858"/>
              <pc2:cmMkLst xmlns:pc2="http://schemas.microsoft.com/office/powerpoint/2019/9/main/command">
                <pc:docMk/>
                <pc:sldMk cId="4250891122" sldId="260"/>
                <pc2:cmMk id="{8A57ADE4-0184-4C9B-A914-08272A95ED09}"/>
              </pc2:cmMkLst>
            </pc226:cmChg>
          </p:ext>
        </pc:extLst>
      </pc:sldChg>
      <pc:sldChg chg="addSp delSp modSp add mod setBg modCm">
        <pc:chgData name="רפאל אבסוב" userId="11d46d8f-8d8c-465d-af70-798756fd3866" providerId="ADAL" clId="{7CD92F96-26E7-4AC6-B969-5282B1A9935E}" dt="2024-08-25T16:43:08.968" v="3657" actId="27614"/>
        <pc:sldMkLst>
          <pc:docMk/>
          <pc:sldMk cId="259319680" sldId="261"/>
        </pc:sldMkLst>
        <pc:spChg chg="mod">
          <ac:chgData name="רפאל אבסוב" userId="11d46d8f-8d8c-465d-af70-798756fd3866" providerId="ADAL" clId="{7CD92F96-26E7-4AC6-B969-5282B1A9935E}" dt="2024-08-09T10:16:38.510" v="3195" actId="26606"/>
          <ac:spMkLst>
            <pc:docMk/>
            <pc:sldMk cId="259319680" sldId="261"/>
            <ac:spMk id="2" creationId="{4483BEF9-90C8-8E6C-2004-4623B030B679}"/>
          </ac:spMkLst>
        </pc:spChg>
        <pc:spChg chg="mod">
          <ac:chgData name="רפאל אבסוב" userId="11d46d8f-8d8c-465d-af70-798756fd3866" providerId="ADAL" clId="{7CD92F96-26E7-4AC6-B969-5282B1A9935E}" dt="2024-08-07T19:09:25.291" v="362" actId="5793"/>
          <ac:spMkLst>
            <pc:docMk/>
            <pc:sldMk cId="259319680" sldId="261"/>
            <ac:spMk id="3" creationId="{647D7036-D6C1-A49D-9743-747BD0FBB136}"/>
          </ac:spMkLst>
        </pc:spChg>
        <pc:spChg chg="add del">
          <ac:chgData name="רפאל אבסוב" userId="11d46d8f-8d8c-465d-af70-798756fd3866" providerId="ADAL" clId="{7CD92F96-26E7-4AC6-B969-5282B1A9935E}" dt="2024-08-09T10:16:38.510" v="3195" actId="26606"/>
          <ac:spMkLst>
            <pc:docMk/>
            <pc:sldMk cId="259319680" sldId="261"/>
            <ac:spMk id="11" creationId="{D4771268-CB57-404A-9271-370EB28F6090}"/>
          </ac:spMkLst>
        </pc:spChg>
        <pc:spChg chg="add">
          <ac:chgData name="רפאל אבסוב" userId="11d46d8f-8d8c-465d-af70-798756fd3866" providerId="ADAL" clId="{7CD92F96-26E7-4AC6-B969-5282B1A9935E}" dt="2024-08-09T10:16:38.510" v="3195" actId="26606"/>
          <ac:spMkLst>
            <pc:docMk/>
            <pc:sldMk cId="259319680" sldId="261"/>
            <ac:spMk id="16" creationId="{A8384FB5-9ADC-4DDC-881B-597D56F5B15D}"/>
          </ac:spMkLst>
        </pc:spChg>
        <pc:spChg chg="add">
          <ac:chgData name="רפאל אבסוב" userId="11d46d8f-8d8c-465d-af70-798756fd3866" providerId="ADAL" clId="{7CD92F96-26E7-4AC6-B969-5282B1A9935E}" dt="2024-08-09T10:16:38.510" v="3195" actId="26606"/>
          <ac:spMkLst>
            <pc:docMk/>
            <pc:sldMk cId="259319680" sldId="261"/>
            <ac:spMk id="18" creationId="{91E5A9A7-95C6-4F4F-B00E-C82E07FE62EF}"/>
          </ac:spMkLst>
        </pc:spChg>
        <pc:spChg chg="add">
          <ac:chgData name="רפאל אבסוב" userId="11d46d8f-8d8c-465d-af70-798756fd3866" providerId="ADAL" clId="{7CD92F96-26E7-4AC6-B969-5282B1A9935E}" dt="2024-08-09T10:16:38.510" v="3195" actId="26606"/>
          <ac:spMkLst>
            <pc:docMk/>
            <pc:sldMk cId="259319680" sldId="261"/>
            <ac:spMk id="20" creationId="{D07DD2DE-F619-49DD-B5E7-03A290FF4ED1}"/>
          </ac:spMkLst>
        </pc:spChg>
        <pc:spChg chg="add">
          <ac:chgData name="רפאל אבסוב" userId="11d46d8f-8d8c-465d-af70-798756fd3866" providerId="ADAL" clId="{7CD92F96-26E7-4AC6-B969-5282B1A9935E}" dt="2024-08-09T10:16:38.510" v="3195" actId="26606"/>
          <ac:spMkLst>
            <pc:docMk/>
            <pc:sldMk cId="259319680" sldId="261"/>
            <ac:spMk id="22" creationId="{85149191-5F60-4A28-AAFF-039F96B0F3EC}"/>
          </ac:spMkLst>
        </pc:spChg>
        <pc:spChg chg="add">
          <ac:chgData name="רפאל אבסוב" userId="11d46d8f-8d8c-465d-af70-798756fd3866" providerId="ADAL" clId="{7CD92F96-26E7-4AC6-B969-5282B1A9935E}" dt="2024-08-09T10:16:38.510" v="3195" actId="26606"/>
          <ac:spMkLst>
            <pc:docMk/>
            <pc:sldMk cId="259319680" sldId="261"/>
            <ac:spMk id="24" creationId="{F8260ED5-17F7-4158-B241-D51DD4CF1B7E}"/>
          </ac:spMkLst>
        </pc:spChg>
        <pc:picChg chg="add mod">
          <ac:chgData name="רפאל אבסוב" userId="11d46d8f-8d8c-465d-af70-798756fd3866" providerId="ADAL" clId="{7CD92F96-26E7-4AC6-B969-5282B1A9935E}" dt="2024-08-25T16:43:08.968" v="3657" actId="27614"/>
          <ac:picMkLst>
            <pc:docMk/>
            <pc:sldMk cId="259319680" sldId="261"/>
            <ac:picMk id="4" creationId="{2255AF43-2FAD-64C0-E2F0-ED60962DE913}"/>
          </ac:picMkLst>
        </pc:picChg>
        <pc:picChg chg="add del mod">
          <ac:chgData name="רפאל אבסוב" userId="11d46d8f-8d8c-465d-af70-798756fd3866" providerId="ADAL" clId="{7CD92F96-26E7-4AC6-B969-5282B1A9935E}" dt="2024-08-09T10:15:09.855" v="3184" actId="478"/>
          <ac:picMkLst>
            <pc:docMk/>
            <pc:sldMk cId="259319680" sldId="261"/>
            <ac:picMk id="4" creationId="{9B296FF9-BE19-396A-A3DE-5A7A06AF624C}"/>
          </ac:picMkLst>
        </pc:picChg>
        <pc:picChg chg="add del mod">
          <ac:chgData name="רפאל אבסוב" userId="11d46d8f-8d8c-465d-af70-798756fd3866" providerId="ADAL" clId="{7CD92F96-26E7-4AC6-B969-5282B1A9935E}" dt="2024-08-09T10:16:32.001" v="3190" actId="478"/>
          <ac:picMkLst>
            <pc:docMk/>
            <pc:sldMk cId="259319680" sldId="261"/>
            <ac:picMk id="6" creationId="{F211E9ED-5A6D-6DA7-7FFF-66B8B4DDC317}"/>
          </ac:picMkLst>
        </pc:picChg>
        <pc:picChg chg="add del mod">
          <ac:chgData name="רפאל אבסוב" userId="11d46d8f-8d8c-465d-af70-798756fd3866" providerId="ADAL" clId="{7CD92F96-26E7-4AC6-B969-5282B1A9935E}" dt="2024-08-09T10:20:21.929" v="3198" actId="478"/>
          <ac:picMkLst>
            <pc:docMk/>
            <pc:sldMk cId="259319680" sldId="261"/>
            <ac:picMk id="8" creationId="{69D20370-AF64-FD4F-06FA-37FC7E72676E}"/>
          </ac:picMkLst>
        </pc:picChg>
        <pc:picChg chg="add del mod">
          <ac:chgData name="רפאל אבסוב" userId="11d46d8f-8d8c-465d-af70-798756fd3866" providerId="ADAL" clId="{7CD92F96-26E7-4AC6-B969-5282B1A9935E}" dt="2024-08-25T16:43:01.582" v="3654" actId="478"/>
          <ac:picMkLst>
            <pc:docMk/>
            <pc:sldMk cId="259319680" sldId="261"/>
            <ac:picMk id="10" creationId="{49A1A30E-1BD5-A3A2-D893-3FF860CB8575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 modRxn">
              <pc226:chgData name="רפאל אבסוב" userId="11d46d8f-8d8c-465d-af70-798756fd3866" providerId="ADAL" clId="{7CD92F96-26E7-4AC6-B969-5282B1A9935E}" dt="2024-08-09T10:21:24.200" v="3207"/>
              <pc2:cmMkLst xmlns:pc2="http://schemas.microsoft.com/office/powerpoint/2019/9/main/command">
                <pc:docMk/>
                <pc:sldMk cId="259319680" sldId="261"/>
                <pc2:cmMk id="{BAD7014C-1C91-4A62-94F4-67EE8C757747}"/>
              </pc2:cmMkLst>
            </pc226:cmChg>
          </p:ext>
        </pc:extLst>
      </pc:sldChg>
      <pc:sldChg chg="modSp add mod">
        <pc:chgData name="רפאל אבסוב" userId="11d46d8f-8d8c-465d-af70-798756fd3866" providerId="ADAL" clId="{7CD92F96-26E7-4AC6-B969-5282B1A9935E}" dt="2024-08-25T16:42:56.623" v="3653" actId="20577"/>
        <pc:sldMkLst>
          <pc:docMk/>
          <pc:sldMk cId="596058173" sldId="262"/>
        </pc:sldMkLst>
        <pc:spChg chg="mod">
          <ac:chgData name="רפאל אבסוב" userId="11d46d8f-8d8c-465d-af70-798756fd3866" providerId="ADAL" clId="{7CD92F96-26E7-4AC6-B969-5282B1A9935E}" dt="2024-08-07T19:09:41.716" v="368"/>
          <ac:spMkLst>
            <pc:docMk/>
            <pc:sldMk cId="596058173" sldId="262"/>
            <ac:spMk id="2" creationId="{4483BEF9-90C8-8E6C-2004-4623B030B679}"/>
          </ac:spMkLst>
        </pc:spChg>
        <pc:graphicFrameChg chg="mod">
          <ac:chgData name="רפאל אבסוב" userId="11d46d8f-8d8c-465d-af70-798756fd3866" providerId="ADAL" clId="{7CD92F96-26E7-4AC6-B969-5282B1A9935E}" dt="2024-08-25T16:42:56.623" v="3653" actId="20577"/>
          <ac:graphicFrameMkLst>
            <pc:docMk/>
            <pc:sldMk cId="596058173" sldId="262"/>
            <ac:graphicFrameMk id="3" creationId="{F62BAEAC-8614-4F17-3F47-E243652C38F1}"/>
          </ac:graphicFrameMkLst>
        </pc:graphicFrameChg>
      </pc:sldChg>
      <pc:sldChg chg="addSp modSp add mod">
        <pc:chgData name="רפאל אבסוב" userId="11d46d8f-8d8c-465d-af70-798756fd3866" providerId="ADAL" clId="{7CD92F96-26E7-4AC6-B969-5282B1A9935E}" dt="2024-08-07T20:00:56.907" v="1943"/>
        <pc:sldMkLst>
          <pc:docMk/>
          <pc:sldMk cId="1874541845" sldId="263"/>
        </pc:sldMkLst>
        <pc:spChg chg="mod">
          <ac:chgData name="רפאל אבסוב" userId="11d46d8f-8d8c-465d-af70-798756fd3866" providerId="ADAL" clId="{7CD92F96-26E7-4AC6-B969-5282B1A9935E}" dt="2024-08-07T19:10:17.086" v="373" actId="20577"/>
          <ac:spMkLst>
            <pc:docMk/>
            <pc:sldMk cId="1874541845" sldId="263"/>
            <ac:spMk id="2" creationId="{4483BEF9-90C8-8E6C-2004-4623B030B679}"/>
          </ac:spMkLst>
        </pc:spChg>
        <pc:spChg chg="mod">
          <ac:chgData name="רפאל אבסוב" userId="11d46d8f-8d8c-465d-af70-798756fd3866" providerId="ADAL" clId="{7CD92F96-26E7-4AC6-B969-5282B1A9935E}" dt="2024-08-07T19:10:24.255" v="374"/>
          <ac:spMkLst>
            <pc:docMk/>
            <pc:sldMk cId="1874541845" sldId="263"/>
            <ac:spMk id="3" creationId="{647D7036-D6C1-A49D-9743-747BD0FBB136}"/>
          </ac:spMkLst>
        </pc:spChg>
        <pc:graphicFrameChg chg="add mod">
          <ac:chgData name="רפאל אבסוב" userId="11d46d8f-8d8c-465d-af70-798756fd3866" providerId="ADAL" clId="{7CD92F96-26E7-4AC6-B969-5282B1A9935E}" dt="2024-08-07T20:00:56.907" v="1943"/>
          <ac:graphicFrameMkLst>
            <pc:docMk/>
            <pc:sldMk cId="1874541845" sldId="263"/>
            <ac:graphicFrameMk id="4" creationId="{048BBC15-371F-F89D-F2F9-3E3DE131BAC7}"/>
          </ac:graphicFrameMkLst>
        </pc:graphicFrameChg>
      </pc:sldChg>
      <pc:sldChg chg="addSp delSp modSp add mod setBg">
        <pc:chgData name="רפאל אבסוב" userId="11d46d8f-8d8c-465d-af70-798756fd3866" providerId="ADAL" clId="{7CD92F96-26E7-4AC6-B969-5282B1A9935E}" dt="2024-08-07T20:03:22.590" v="1984" actId="26606"/>
        <pc:sldMkLst>
          <pc:docMk/>
          <pc:sldMk cId="290113100" sldId="264"/>
        </pc:sldMkLst>
        <pc:spChg chg="mod">
          <ac:chgData name="רפאל אבסוב" userId="11d46d8f-8d8c-465d-af70-798756fd3866" providerId="ADAL" clId="{7CD92F96-26E7-4AC6-B969-5282B1A9935E}" dt="2024-08-07T20:03:22.590" v="1984" actId="26606"/>
          <ac:spMkLst>
            <pc:docMk/>
            <pc:sldMk cId="290113100" sldId="264"/>
            <ac:spMk id="2" creationId="{4483BEF9-90C8-8E6C-2004-4623B030B679}"/>
          </ac:spMkLst>
        </pc:spChg>
        <pc:spChg chg="del mod">
          <ac:chgData name="רפאל אבסוב" userId="11d46d8f-8d8c-465d-af70-798756fd3866" providerId="ADAL" clId="{7CD92F96-26E7-4AC6-B969-5282B1A9935E}" dt="2024-08-07T20:00:05.605" v="1940"/>
          <ac:spMkLst>
            <pc:docMk/>
            <pc:sldMk cId="290113100" sldId="264"/>
            <ac:spMk id="3" creationId="{647D7036-D6C1-A49D-9743-747BD0FBB136}"/>
          </ac:spMkLst>
        </pc:spChg>
        <pc:spChg chg="add del">
          <ac:chgData name="רפאל אבסוב" userId="11d46d8f-8d8c-465d-af70-798756fd3866" providerId="ADAL" clId="{7CD92F96-26E7-4AC6-B969-5282B1A9935E}" dt="2024-08-07T19:11:33.329" v="401" actId="22"/>
          <ac:spMkLst>
            <pc:docMk/>
            <pc:sldMk cId="290113100" sldId="264"/>
            <ac:spMk id="5" creationId="{CE01355E-86F3-D859-7BE8-FA888631BD5B}"/>
          </ac:spMkLst>
        </pc:spChg>
        <pc:spChg chg="add">
          <ac:chgData name="רפאל אבסוב" userId="11d46d8f-8d8c-465d-af70-798756fd3866" providerId="ADAL" clId="{7CD92F96-26E7-4AC6-B969-5282B1A9935E}" dt="2024-08-07T20:03:22.590" v="1984" actId="26606"/>
          <ac:spMkLst>
            <pc:docMk/>
            <pc:sldMk cId="290113100" sldId="264"/>
            <ac:spMk id="12" creationId="{BACC6370-2D7E-4714-9D71-7542949D7D5D}"/>
          </ac:spMkLst>
        </pc:spChg>
        <pc:spChg chg="add">
          <ac:chgData name="רפאל אבסוב" userId="11d46d8f-8d8c-465d-af70-798756fd3866" providerId="ADAL" clId="{7CD92F96-26E7-4AC6-B969-5282B1A9935E}" dt="2024-08-07T20:03:22.590" v="1984" actId="26606"/>
          <ac:spMkLst>
            <pc:docMk/>
            <pc:sldMk cId="290113100" sldId="264"/>
            <ac:spMk id="14" creationId="{F68B3F68-107C-434F-AA38-110D5EA91B85}"/>
          </ac:spMkLst>
        </pc:spChg>
        <pc:spChg chg="add">
          <ac:chgData name="רפאל אבסוב" userId="11d46d8f-8d8c-465d-af70-798756fd3866" providerId="ADAL" clId="{7CD92F96-26E7-4AC6-B969-5282B1A9935E}" dt="2024-08-07T20:03:22.590" v="1984" actId="26606"/>
          <ac:spMkLst>
            <pc:docMk/>
            <pc:sldMk cId="290113100" sldId="264"/>
            <ac:spMk id="16" creationId="{AAD0DBB9-1A4B-4391-81D4-CB19F9AB918A}"/>
          </ac:spMkLst>
        </pc:spChg>
        <pc:spChg chg="add">
          <ac:chgData name="רפאל אבסוב" userId="11d46d8f-8d8c-465d-af70-798756fd3866" providerId="ADAL" clId="{7CD92F96-26E7-4AC6-B969-5282B1A9935E}" dt="2024-08-07T20:03:22.590" v="1984" actId="26606"/>
          <ac:spMkLst>
            <pc:docMk/>
            <pc:sldMk cId="290113100" sldId="264"/>
            <ac:spMk id="18" creationId="{063BBA22-50EA-4C4D-BE05-F1CE4E63AA56}"/>
          </ac:spMkLst>
        </pc:spChg>
        <pc:graphicFrameChg chg="add mod">
          <ac:chgData name="רפאל אבסוב" userId="11d46d8f-8d8c-465d-af70-798756fd3866" providerId="ADAL" clId="{7CD92F96-26E7-4AC6-B969-5282B1A9935E}" dt="2024-08-07T19:59:51.168" v="1936"/>
          <ac:graphicFrameMkLst>
            <pc:docMk/>
            <pc:sldMk cId="290113100" sldId="264"/>
            <ac:graphicFrameMk id="6" creationId="{9C25C185-52EC-CD29-3307-DC8A094A5D49}"/>
          </ac:graphicFrameMkLst>
        </pc:graphicFrameChg>
        <pc:graphicFrameChg chg="add mod modGraphic">
          <ac:chgData name="רפאל אבסוב" userId="11d46d8f-8d8c-465d-af70-798756fd3866" providerId="ADAL" clId="{7CD92F96-26E7-4AC6-B969-5282B1A9935E}" dt="2024-08-07T20:03:22.590" v="1984" actId="26606"/>
          <ac:graphicFrameMkLst>
            <pc:docMk/>
            <pc:sldMk cId="290113100" sldId="264"/>
            <ac:graphicFrameMk id="7" creationId="{2B78A70D-F785-87B5-37A2-5E1E948360EE}"/>
          </ac:graphicFrameMkLst>
        </pc:graphicFrameChg>
      </pc:sldChg>
      <pc:sldChg chg="addSp delSp modSp add del mod setBg">
        <pc:chgData name="רפאל אבסוב" userId="11d46d8f-8d8c-465d-af70-798756fd3866" providerId="ADAL" clId="{7CD92F96-26E7-4AC6-B969-5282B1A9935E}" dt="2024-08-07T20:16:35.957" v="2735" actId="403"/>
        <pc:sldMkLst>
          <pc:docMk/>
          <pc:sldMk cId="1644691757" sldId="265"/>
        </pc:sldMkLst>
        <pc:spChg chg="mod">
          <ac:chgData name="רפאל אבסוב" userId="11d46d8f-8d8c-465d-af70-798756fd3866" providerId="ADAL" clId="{7CD92F96-26E7-4AC6-B969-5282B1A9935E}" dt="2024-08-07T20:16:35.957" v="2735" actId="403"/>
          <ac:spMkLst>
            <pc:docMk/>
            <pc:sldMk cId="1644691757" sldId="265"/>
            <ac:spMk id="2" creationId="{4483BEF9-90C8-8E6C-2004-4623B030B679}"/>
          </ac:spMkLst>
        </pc:spChg>
        <pc:spChg chg="del">
          <ac:chgData name="רפאל אבסוב" userId="11d46d8f-8d8c-465d-af70-798756fd3866" providerId="ADAL" clId="{7CD92F96-26E7-4AC6-B969-5282B1A9935E}" dt="2024-08-07T19:12:10.935" v="411" actId="478"/>
          <ac:spMkLst>
            <pc:docMk/>
            <pc:sldMk cId="1644691757" sldId="265"/>
            <ac:spMk id="3" creationId="{647D7036-D6C1-A49D-9743-747BD0FBB136}"/>
          </ac:spMkLst>
        </pc:spChg>
        <pc:spChg chg="add del mod">
          <ac:chgData name="רפאל אבסוב" userId="11d46d8f-8d8c-465d-af70-798756fd3866" providerId="ADAL" clId="{7CD92F96-26E7-4AC6-B969-5282B1A9935E}" dt="2024-08-07T20:16:31.276" v="2733" actId="26606"/>
          <ac:spMkLst>
            <pc:docMk/>
            <pc:sldMk cId="1644691757" sldId="265"/>
            <ac:spMk id="5" creationId="{418991E4-9679-16A8-E8D9-1022A77B3AFF}"/>
          </ac:spMkLst>
        </pc:spChg>
        <pc:spChg chg="add">
          <ac:chgData name="רפאל אבסוב" userId="11d46d8f-8d8c-465d-af70-798756fd3866" providerId="ADAL" clId="{7CD92F96-26E7-4AC6-B969-5282B1A9935E}" dt="2024-08-07T20:16:31.276" v="2733" actId="26606"/>
          <ac:spMkLst>
            <pc:docMk/>
            <pc:sldMk cId="1644691757" sldId="265"/>
            <ac:spMk id="10" creationId="{577D6B2E-37A3-429E-A37C-F30ED6487282}"/>
          </ac:spMkLst>
        </pc:spChg>
        <pc:spChg chg="add">
          <ac:chgData name="רפאל אבסוב" userId="11d46d8f-8d8c-465d-af70-798756fd3866" providerId="ADAL" clId="{7CD92F96-26E7-4AC6-B969-5282B1A9935E}" dt="2024-08-07T20:16:31.276" v="2733" actId="26606"/>
          <ac:spMkLst>
            <pc:docMk/>
            <pc:sldMk cId="1644691757" sldId="265"/>
            <ac:spMk id="12" creationId="{5CEAD642-85CF-4750-8432-7C80C901F001}"/>
          </ac:spMkLst>
        </pc:spChg>
        <pc:spChg chg="add">
          <ac:chgData name="רפאל אבסוב" userId="11d46d8f-8d8c-465d-af70-798756fd3866" providerId="ADAL" clId="{7CD92F96-26E7-4AC6-B969-5282B1A9935E}" dt="2024-08-07T20:16:31.276" v="2733" actId="26606"/>
          <ac:spMkLst>
            <pc:docMk/>
            <pc:sldMk cId="1644691757" sldId="265"/>
            <ac:spMk id="14" creationId="{FA33EEAE-15D5-4119-8C1E-89D943F911EF}"/>
          </ac:spMkLst>
        </pc:spChg>
        <pc:spChg chg="add">
          <ac:chgData name="רפאל אבסוב" userId="11d46d8f-8d8c-465d-af70-798756fd3866" providerId="ADAL" clId="{7CD92F96-26E7-4AC6-B969-5282B1A9935E}" dt="2024-08-07T20:16:31.276" v="2733" actId="26606"/>
          <ac:spMkLst>
            <pc:docMk/>
            <pc:sldMk cId="1644691757" sldId="265"/>
            <ac:spMk id="16" creationId="{730D8B3B-9B80-4025-B934-26DC7D7CD231}"/>
          </ac:spMkLst>
        </pc:spChg>
        <pc:spChg chg="add">
          <ac:chgData name="רפאל אבסוב" userId="11d46d8f-8d8c-465d-af70-798756fd3866" providerId="ADAL" clId="{7CD92F96-26E7-4AC6-B969-5282B1A9935E}" dt="2024-08-07T20:16:31.276" v="2733" actId="26606"/>
          <ac:spMkLst>
            <pc:docMk/>
            <pc:sldMk cId="1644691757" sldId="265"/>
            <ac:spMk id="18" creationId="{1064D5D5-227B-4F66-9AEA-46F570E793BD}"/>
          </ac:spMkLst>
        </pc:spChg>
        <pc:spChg chg="add">
          <ac:chgData name="רפאל אבסוב" userId="11d46d8f-8d8c-465d-af70-798756fd3866" providerId="ADAL" clId="{7CD92F96-26E7-4AC6-B969-5282B1A9935E}" dt="2024-08-07T20:16:31.276" v="2733" actId="26606"/>
          <ac:spMkLst>
            <pc:docMk/>
            <pc:sldMk cId="1644691757" sldId="265"/>
            <ac:spMk id="20" creationId="{646B67A4-D328-4747-A82B-65E84FA46368}"/>
          </ac:spMkLst>
        </pc:spChg>
        <pc:spChg chg="add">
          <ac:chgData name="רפאל אבסוב" userId="11d46d8f-8d8c-465d-af70-798756fd3866" providerId="ADAL" clId="{7CD92F96-26E7-4AC6-B969-5282B1A9935E}" dt="2024-08-07T20:16:31.276" v="2733" actId="26606"/>
          <ac:spMkLst>
            <pc:docMk/>
            <pc:sldMk cId="1644691757" sldId="265"/>
            <ac:spMk id="22" creationId="{B5A1B09C-1565-46F8-B70F-621C5EB48A09}"/>
          </ac:spMkLst>
        </pc:spChg>
        <pc:spChg chg="add">
          <ac:chgData name="רפאל אבסוב" userId="11d46d8f-8d8c-465d-af70-798756fd3866" providerId="ADAL" clId="{7CD92F96-26E7-4AC6-B969-5282B1A9935E}" dt="2024-08-07T20:16:31.276" v="2733" actId="26606"/>
          <ac:spMkLst>
            <pc:docMk/>
            <pc:sldMk cId="1644691757" sldId="265"/>
            <ac:spMk id="24" creationId="{8C516CC8-80AC-446C-A56E-9F54B7210402}"/>
          </ac:spMkLst>
        </pc:spChg>
      </pc:sldChg>
      <pc:sldChg chg="modSp add mod">
        <pc:chgData name="רפאל אבסוב" userId="11d46d8f-8d8c-465d-af70-798756fd3866" providerId="ADAL" clId="{7CD92F96-26E7-4AC6-B969-5282B1A9935E}" dt="2024-08-07T19:12:56.352" v="428"/>
        <pc:sldMkLst>
          <pc:docMk/>
          <pc:sldMk cId="2212946503" sldId="266"/>
        </pc:sldMkLst>
        <pc:spChg chg="mod">
          <ac:chgData name="רפאל אבסוב" userId="11d46d8f-8d8c-465d-af70-798756fd3866" providerId="ADAL" clId="{7CD92F96-26E7-4AC6-B969-5282B1A9935E}" dt="2024-08-07T19:12:49.099" v="427" actId="20577"/>
          <ac:spMkLst>
            <pc:docMk/>
            <pc:sldMk cId="2212946503" sldId="266"/>
            <ac:spMk id="2" creationId="{4483BEF9-90C8-8E6C-2004-4623B030B679}"/>
          </ac:spMkLst>
        </pc:spChg>
        <pc:spChg chg="mod">
          <ac:chgData name="רפאל אבסוב" userId="11d46d8f-8d8c-465d-af70-798756fd3866" providerId="ADAL" clId="{7CD92F96-26E7-4AC6-B969-5282B1A9935E}" dt="2024-08-07T19:12:56.352" v="428"/>
          <ac:spMkLst>
            <pc:docMk/>
            <pc:sldMk cId="2212946503" sldId="266"/>
            <ac:spMk id="5" creationId="{418991E4-9679-16A8-E8D9-1022A77B3AFF}"/>
          </ac:spMkLst>
        </pc:spChg>
      </pc:sldChg>
      <pc:sldChg chg="addSp delSp modSp add del mod">
        <pc:chgData name="רפאל אבסוב" userId="11d46d8f-8d8c-465d-af70-798756fd3866" providerId="ADAL" clId="{7CD92F96-26E7-4AC6-B969-5282B1A9935E}" dt="2024-08-09T10:34:12.033" v="3555" actId="47"/>
        <pc:sldMkLst>
          <pc:docMk/>
          <pc:sldMk cId="3278939494" sldId="267"/>
        </pc:sldMkLst>
        <pc:spChg chg="mod">
          <ac:chgData name="רפאל אבסוב" userId="11d46d8f-8d8c-465d-af70-798756fd3866" providerId="ADAL" clId="{7CD92F96-26E7-4AC6-B969-5282B1A9935E}" dt="2024-08-07T19:13:23.913" v="449" actId="20577"/>
          <ac:spMkLst>
            <pc:docMk/>
            <pc:sldMk cId="3278939494" sldId="267"/>
            <ac:spMk id="2" creationId="{4483BEF9-90C8-8E6C-2004-4623B030B679}"/>
          </ac:spMkLst>
        </pc:spChg>
        <pc:spChg chg="add del">
          <ac:chgData name="רפאל אבסוב" userId="11d46d8f-8d8c-465d-af70-798756fd3866" providerId="ADAL" clId="{7CD92F96-26E7-4AC6-B969-5282B1A9935E}" dt="2024-08-07T19:13:43.784" v="452" actId="22"/>
          <ac:spMkLst>
            <pc:docMk/>
            <pc:sldMk cId="3278939494" sldId="267"/>
            <ac:spMk id="4" creationId="{70CF1C05-FC18-73A9-E3E3-7AC599EC2C10}"/>
          </ac:spMkLst>
        </pc:spChg>
        <pc:spChg chg="mod">
          <ac:chgData name="רפאל אבסוב" userId="11d46d8f-8d8c-465d-af70-798756fd3866" providerId="ADAL" clId="{7CD92F96-26E7-4AC6-B969-5282B1A9935E}" dt="2024-08-07T19:13:30.724" v="450"/>
          <ac:spMkLst>
            <pc:docMk/>
            <pc:sldMk cId="3278939494" sldId="267"/>
            <ac:spMk id="5" creationId="{418991E4-9679-16A8-E8D9-1022A77B3AFF}"/>
          </ac:spMkLst>
        </pc:spChg>
      </pc:sldChg>
      <pc:sldChg chg="addSp delSp modSp add mod ord setBg">
        <pc:chgData name="רפאל אבסוב" userId="11d46d8f-8d8c-465d-af70-798756fd3866" providerId="ADAL" clId="{7CD92F96-26E7-4AC6-B969-5282B1A9935E}" dt="2024-08-09T13:17:30.435" v="3557"/>
        <pc:sldMkLst>
          <pc:docMk/>
          <pc:sldMk cId="2750139263" sldId="268"/>
        </pc:sldMkLst>
        <pc:spChg chg="mod">
          <ac:chgData name="רפאל אבסוב" userId="11d46d8f-8d8c-465d-af70-798756fd3866" providerId="ADAL" clId="{7CD92F96-26E7-4AC6-B969-5282B1A9935E}" dt="2024-08-09T10:31:19.170" v="3533" actId="26606"/>
          <ac:spMkLst>
            <pc:docMk/>
            <pc:sldMk cId="2750139263" sldId="268"/>
            <ac:spMk id="2" creationId="{4483BEF9-90C8-8E6C-2004-4623B030B679}"/>
          </ac:spMkLst>
        </pc:spChg>
        <pc:spChg chg="del mod">
          <ac:chgData name="רפאל אבסוב" userId="11d46d8f-8d8c-465d-af70-798756fd3866" providerId="ADAL" clId="{7CD92F96-26E7-4AC6-B969-5282B1A9935E}" dt="2024-08-09T10:31:19.170" v="3533" actId="26606"/>
          <ac:spMkLst>
            <pc:docMk/>
            <pc:sldMk cId="2750139263" sldId="268"/>
            <ac:spMk id="5" creationId="{418991E4-9679-16A8-E8D9-1022A77B3AFF}"/>
          </ac:spMkLst>
        </pc:spChg>
        <pc:spChg chg="add del">
          <ac:chgData name="רפאל אבסוב" userId="11d46d8f-8d8c-465d-af70-798756fd3866" providerId="ADAL" clId="{7CD92F96-26E7-4AC6-B969-5282B1A9935E}" dt="2024-08-09T10:31:19.018" v="3532" actId="26606"/>
          <ac:spMkLst>
            <pc:docMk/>
            <pc:sldMk cId="2750139263" sldId="268"/>
            <ac:spMk id="10" creationId="{09588DA8-065E-4F6F-8EFD-43104AB2E0CF}"/>
          </ac:spMkLst>
        </pc:spChg>
        <pc:spChg chg="add">
          <ac:chgData name="רפאל אבסוב" userId="11d46d8f-8d8c-465d-af70-798756fd3866" providerId="ADAL" clId="{7CD92F96-26E7-4AC6-B969-5282B1A9935E}" dt="2024-08-09T10:31:19.170" v="3533" actId="26606"/>
          <ac:spMkLst>
            <pc:docMk/>
            <pc:sldMk cId="2750139263" sldId="268"/>
            <ac:spMk id="11" creationId="{BACC6370-2D7E-4714-9D71-7542949D7D5D}"/>
          </ac:spMkLst>
        </pc:spChg>
        <pc:spChg chg="add del">
          <ac:chgData name="רפאל אבסוב" userId="11d46d8f-8d8c-465d-af70-798756fd3866" providerId="ADAL" clId="{7CD92F96-26E7-4AC6-B969-5282B1A9935E}" dt="2024-08-09T10:31:19.018" v="3532" actId="26606"/>
          <ac:spMkLst>
            <pc:docMk/>
            <pc:sldMk cId="2750139263" sldId="268"/>
            <ac:spMk id="12" creationId="{C4285719-470E-454C-AF62-8323075F1F5B}"/>
          </ac:spMkLst>
        </pc:spChg>
        <pc:spChg chg="add">
          <ac:chgData name="רפאל אבסוב" userId="11d46d8f-8d8c-465d-af70-798756fd3866" providerId="ADAL" clId="{7CD92F96-26E7-4AC6-B969-5282B1A9935E}" dt="2024-08-09T10:31:19.170" v="3533" actId="26606"/>
          <ac:spMkLst>
            <pc:docMk/>
            <pc:sldMk cId="2750139263" sldId="268"/>
            <ac:spMk id="13" creationId="{F68B3F68-107C-434F-AA38-110D5EA91B85}"/>
          </ac:spMkLst>
        </pc:spChg>
        <pc:spChg chg="add del">
          <ac:chgData name="רפאל אבסוב" userId="11d46d8f-8d8c-465d-af70-798756fd3866" providerId="ADAL" clId="{7CD92F96-26E7-4AC6-B969-5282B1A9935E}" dt="2024-08-09T10:31:19.018" v="3532" actId="26606"/>
          <ac:spMkLst>
            <pc:docMk/>
            <pc:sldMk cId="2750139263" sldId="268"/>
            <ac:spMk id="14" creationId="{CD9FE4EF-C4D8-49A0-B2FF-81D8DB7D8A24}"/>
          </ac:spMkLst>
        </pc:spChg>
        <pc:spChg chg="add">
          <ac:chgData name="רפאל אבסוב" userId="11d46d8f-8d8c-465d-af70-798756fd3866" providerId="ADAL" clId="{7CD92F96-26E7-4AC6-B969-5282B1A9935E}" dt="2024-08-09T10:31:19.170" v="3533" actId="26606"/>
          <ac:spMkLst>
            <pc:docMk/>
            <pc:sldMk cId="2750139263" sldId="268"/>
            <ac:spMk id="15" creationId="{AAD0DBB9-1A4B-4391-81D4-CB19F9AB918A}"/>
          </ac:spMkLst>
        </pc:spChg>
        <pc:spChg chg="add del">
          <ac:chgData name="רפאל אבסוב" userId="11d46d8f-8d8c-465d-af70-798756fd3866" providerId="ADAL" clId="{7CD92F96-26E7-4AC6-B969-5282B1A9935E}" dt="2024-08-09T10:31:19.018" v="3532" actId="26606"/>
          <ac:spMkLst>
            <pc:docMk/>
            <pc:sldMk cId="2750139263" sldId="268"/>
            <ac:spMk id="16" creationId="{4300840D-0A0B-4512-BACA-B439D5B9C57C}"/>
          </ac:spMkLst>
        </pc:spChg>
        <pc:spChg chg="add">
          <ac:chgData name="רפאל אבסוב" userId="11d46d8f-8d8c-465d-af70-798756fd3866" providerId="ADAL" clId="{7CD92F96-26E7-4AC6-B969-5282B1A9935E}" dt="2024-08-09T10:31:19.170" v="3533" actId="26606"/>
          <ac:spMkLst>
            <pc:docMk/>
            <pc:sldMk cId="2750139263" sldId="268"/>
            <ac:spMk id="17" creationId="{063BBA22-50EA-4C4D-BE05-F1CE4E63AA56}"/>
          </ac:spMkLst>
        </pc:spChg>
        <pc:spChg chg="add del">
          <ac:chgData name="רפאל אבסוב" userId="11d46d8f-8d8c-465d-af70-798756fd3866" providerId="ADAL" clId="{7CD92F96-26E7-4AC6-B969-5282B1A9935E}" dt="2024-08-09T10:31:19.018" v="3532" actId="26606"/>
          <ac:spMkLst>
            <pc:docMk/>
            <pc:sldMk cId="2750139263" sldId="268"/>
            <ac:spMk id="18" creationId="{D2B78728-A580-49A7-84F9-6EF6F583ADE0}"/>
          </ac:spMkLst>
        </pc:spChg>
        <pc:spChg chg="add del">
          <ac:chgData name="רפאל אבסוב" userId="11d46d8f-8d8c-465d-af70-798756fd3866" providerId="ADAL" clId="{7CD92F96-26E7-4AC6-B969-5282B1A9935E}" dt="2024-08-09T10:31:19.018" v="3532" actId="26606"/>
          <ac:spMkLst>
            <pc:docMk/>
            <pc:sldMk cId="2750139263" sldId="268"/>
            <ac:spMk id="20" creationId="{38FAA1A1-D861-433F-88FA-1E9D6FD31D11}"/>
          </ac:spMkLst>
        </pc:spChg>
        <pc:spChg chg="add del">
          <ac:chgData name="רפאל אבסוב" userId="11d46d8f-8d8c-465d-af70-798756fd3866" providerId="ADAL" clId="{7CD92F96-26E7-4AC6-B969-5282B1A9935E}" dt="2024-08-09T10:31:19.018" v="3532" actId="26606"/>
          <ac:spMkLst>
            <pc:docMk/>
            <pc:sldMk cId="2750139263" sldId="268"/>
            <ac:spMk id="22" creationId="{8D71EDA1-87BF-4D5D-AB79-F346FD19278A}"/>
          </ac:spMkLst>
        </pc:spChg>
        <pc:graphicFrameChg chg="add mod">
          <ac:chgData name="רפאל אבסוב" userId="11d46d8f-8d8c-465d-af70-798756fd3866" providerId="ADAL" clId="{7CD92F96-26E7-4AC6-B969-5282B1A9935E}" dt="2024-08-09T10:31:44.588" v="3545" actId="1037"/>
          <ac:graphicFrameMkLst>
            <pc:docMk/>
            <pc:sldMk cId="2750139263" sldId="268"/>
            <ac:graphicFrameMk id="7" creationId="{4803FDD3-73FA-8E5B-9C0A-3B0C76A2EF51}"/>
          </ac:graphicFrameMkLst>
        </pc:graphicFrameChg>
      </pc:sldChg>
      <pc:sldChg chg="addSp delSp modSp add mod setBg">
        <pc:chgData name="רפאל אבסוב" userId="11d46d8f-8d8c-465d-af70-798756fd3866" providerId="ADAL" clId="{7CD92F96-26E7-4AC6-B969-5282B1A9935E}" dt="2024-08-09T13:19:45.413" v="3649" actId="20577"/>
        <pc:sldMkLst>
          <pc:docMk/>
          <pc:sldMk cId="699194443" sldId="269"/>
        </pc:sldMkLst>
        <pc:spChg chg="mod">
          <ac:chgData name="רפאל אבסוב" userId="11d46d8f-8d8c-465d-af70-798756fd3866" providerId="ADAL" clId="{7CD92F96-26E7-4AC6-B969-5282B1A9935E}" dt="2024-08-09T10:32:00.395" v="3546" actId="26606"/>
          <ac:spMkLst>
            <pc:docMk/>
            <pc:sldMk cId="699194443" sldId="269"/>
            <ac:spMk id="2" creationId="{4483BEF9-90C8-8E6C-2004-4623B030B679}"/>
          </ac:spMkLst>
        </pc:spChg>
        <pc:spChg chg="add del mod">
          <ac:chgData name="רפאל אבסוב" userId="11d46d8f-8d8c-465d-af70-798756fd3866" providerId="ADAL" clId="{7CD92F96-26E7-4AC6-B969-5282B1A9935E}" dt="2024-08-07T19:15:10.828" v="474"/>
          <ac:spMkLst>
            <pc:docMk/>
            <pc:sldMk cId="699194443" sldId="269"/>
            <ac:spMk id="5" creationId="{418991E4-9679-16A8-E8D9-1022A77B3AFF}"/>
          </ac:spMkLst>
        </pc:spChg>
        <pc:spChg chg="add">
          <ac:chgData name="רפאל אבסוב" userId="11d46d8f-8d8c-465d-af70-798756fd3866" providerId="ADAL" clId="{7CD92F96-26E7-4AC6-B969-5282B1A9935E}" dt="2024-08-09T10:32:00.395" v="3546" actId="26606"/>
          <ac:spMkLst>
            <pc:docMk/>
            <pc:sldMk cId="699194443" sldId="269"/>
            <ac:spMk id="12" creationId="{BACC6370-2D7E-4714-9D71-7542949D7D5D}"/>
          </ac:spMkLst>
        </pc:spChg>
        <pc:spChg chg="add">
          <ac:chgData name="רפאל אבסוב" userId="11d46d8f-8d8c-465d-af70-798756fd3866" providerId="ADAL" clId="{7CD92F96-26E7-4AC6-B969-5282B1A9935E}" dt="2024-08-09T10:32:00.395" v="3546" actId="26606"/>
          <ac:spMkLst>
            <pc:docMk/>
            <pc:sldMk cId="699194443" sldId="269"/>
            <ac:spMk id="14" creationId="{F68B3F68-107C-434F-AA38-110D5EA91B85}"/>
          </ac:spMkLst>
        </pc:spChg>
        <pc:spChg chg="add">
          <ac:chgData name="רפאל אבסוב" userId="11d46d8f-8d8c-465d-af70-798756fd3866" providerId="ADAL" clId="{7CD92F96-26E7-4AC6-B969-5282B1A9935E}" dt="2024-08-09T10:32:00.395" v="3546" actId="26606"/>
          <ac:spMkLst>
            <pc:docMk/>
            <pc:sldMk cId="699194443" sldId="269"/>
            <ac:spMk id="16" creationId="{AAD0DBB9-1A4B-4391-81D4-CB19F9AB918A}"/>
          </ac:spMkLst>
        </pc:spChg>
        <pc:spChg chg="add">
          <ac:chgData name="רפאל אבסוב" userId="11d46d8f-8d8c-465d-af70-798756fd3866" providerId="ADAL" clId="{7CD92F96-26E7-4AC6-B969-5282B1A9935E}" dt="2024-08-09T10:32:00.395" v="3546" actId="26606"/>
          <ac:spMkLst>
            <pc:docMk/>
            <pc:sldMk cId="699194443" sldId="269"/>
            <ac:spMk id="18" creationId="{063BBA22-50EA-4C4D-BE05-F1CE4E63AA56}"/>
          </ac:spMkLst>
        </pc:spChg>
        <pc:graphicFrameChg chg="add mod">
          <ac:chgData name="רפאל אבסוב" userId="11d46d8f-8d8c-465d-af70-798756fd3866" providerId="ADAL" clId="{7CD92F96-26E7-4AC6-B969-5282B1A9935E}" dt="2024-08-07T19:14:44.899" v="470"/>
          <ac:graphicFrameMkLst>
            <pc:docMk/>
            <pc:sldMk cId="699194443" sldId="269"/>
            <ac:graphicFrameMk id="3" creationId="{7481DF5B-89D0-62FD-A1B8-CACEA88D94ED}"/>
          </ac:graphicFrameMkLst>
        </pc:graphicFrameChg>
        <pc:graphicFrameChg chg="add mod modGraphic">
          <ac:chgData name="רפאל אבסוב" userId="11d46d8f-8d8c-465d-af70-798756fd3866" providerId="ADAL" clId="{7CD92F96-26E7-4AC6-B969-5282B1A9935E}" dt="2024-08-09T13:19:45.413" v="3649" actId="20577"/>
          <ac:graphicFrameMkLst>
            <pc:docMk/>
            <pc:sldMk cId="699194443" sldId="269"/>
            <ac:graphicFrameMk id="7" creationId="{757B0E4B-8F89-C482-F682-423C445547F7}"/>
          </ac:graphicFrameMkLst>
        </pc:graphicFrameChg>
        <pc:picChg chg="add del mod ord">
          <ac:chgData name="רפאל אבסוב" userId="11d46d8f-8d8c-465d-af70-798756fd3866" providerId="ADAL" clId="{7CD92F96-26E7-4AC6-B969-5282B1A9935E}" dt="2024-08-07T19:15:01.319" v="473" actId="22"/>
          <ac:picMkLst>
            <pc:docMk/>
            <pc:sldMk cId="699194443" sldId="269"/>
            <ac:picMk id="6" creationId="{79CC4A59-E02A-142C-B000-0D26C57EBA20}"/>
          </ac:picMkLst>
        </pc:picChg>
      </pc:sldChg>
      <pc:sldChg chg="addSp delSp modSp add mod setBg addCm">
        <pc:chgData name="רפאל אבסוב" userId="11d46d8f-8d8c-465d-af70-798756fd3866" providerId="ADAL" clId="{7CD92F96-26E7-4AC6-B969-5282B1A9935E}" dt="2024-08-07T20:22:41.735" v="2825"/>
        <pc:sldMkLst>
          <pc:docMk/>
          <pc:sldMk cId="604746798" sldId="270"/>
        </pc:sldMkLst>
        <pc:spChg chg="mod">
          <ac:chgData name="רפאל אבסוב" userId="11d46d8f-8d8c-465d-af70-798756fd3866" providerId="ADAL" clId="{7CD92F96-26E7-4AC6-B969-5282B1A9935E}" dt="2024-08-07T20:21:48.685" v="2823" actId="26606"/>
          <ac:spMkLst>
            <pc:docMk/>
            <pc:sldMk cId="604746798" sldId="270"/>
            <ac:spMk id="2" creationId="{4483BEF9-90C8-8E6C-2004-4623B030B679}"/>
          </ac:spMkLst>
        </pc:spChg>
        <pc:spChg chg="add mod">
          <ac:chgData name="רפאל אבסוב" userId="11d46d8f-8d8c-465d-af70-798756fd3866" providerId="ADAL" clId="{7CD92F96-26E7-4AC6-B969-5282B1A9935E}" dt="2024-08-07T20:21:48.685" v="2823" actId="26606"/>
          <ac:spMkLst>
            <pc:docMk/>
            <pc:sldMk cId="604746798" sldId="270"/>
            <ac:spMk id="4" creationId="{E119E0F4-2B6E-82A4-95C6-05455AAE70BF}"/>
          </ac:spMkLst>
        </pc:spChg>
        <pc:spChg chg="add">
          <ac:chgData name="רפאל אבסוב" userId="11d46d8f-8d8c-465d-af70-798756fd3866" providerId="ADAL" clId="{7CD92F96-26E7-4AC6-B969-5282B1A9935E}" dt="2024-08-07T20:21:48.685" v="2823" actId="26606"/>
          <ac:spMkLst>
            <pc:docMk/>
            <pc:sldMk cId="604746798" sldId="270"/>
            <ac:spMk id="9" creationId="{DEE2AD96-B495-4E06-9291-B71706F728CB}"/>
          </ac:spMkLst>
        </pc:spChg>
        <pc:spChg chg="add">
          <ac:chgData name="רפאל אבסוב" userId="11d46d8f-8d8c-465d-af70-798756fd3866" providerId="ADAL" clId="{7CD92F96-26E7-4AC6-B969-5282B1A9935E}" dt="2024-08-07T20:21:48.685" v="2823" actId="26606"/>
          <ac:spMkLst>
            <pc:docMk/>
            <pc:sldMk cId="604746798" sldId="270"/>
            <ac:spMk id="11" creationId="{53CF6D67-C5A8-4ADD-9E8E-1E38CA1D3166}"/>
          </ac:spMkLst>
        </pc:spChg>
        <pc:spChg chg="add">
          <ac:chgData name="רפאל אבסוב" userId="11d46d8f-8d8c-465d-af70-798756fd3866" providerId="ADAL" clId="{7CD92F96-26E7-4AC6-B969-5282B1A9935E}" dt="2024-08-07T20:21:48.685" v="2823" actId="26606"/>
          <ac:spMkLst>
            <pc:docMk/>
            <pc:sldMk cId="604746798" sldId="270"/>
            <ac:spMk id="13" creationId="{86909FA0-B515-4681-B7A8-FA281D133B94}"/>
          </ac:spMkLst>
        </pc:spChg>
        <pc:spChg chg="add">
          <ac:chgData name="רפאל אבסוב" userId="11d46d8f-8d8c-465d-af70-798756fd3866" providerId="ADAL" clId="{7CD92F96-26E7-4AC6-B969-5282B1A9935E}" dt="2024-08-07T20:21:48.685" v="2823" actId="26606"/>
          <ac:spMkLst>
            <pc:docMk/>
            <pc:sldMk cId="604746798" sldId="270"/>
            <ac:spMk id="15" creationId="{21C9FE86-FCC3-4A31-AA1C-C882262B7FE7}"/>
          </ac:spMkLst>
        </pc:spChg>
        <pc:spChg chg="add">
          <ac:chgData name="רפאל אבסוב" userId="11d46d8f-8d8c-465d-af70-798756fd3866" providerId="ADAL" clId="{7CD92F96-26E7-4AC6-B969-5282B1A9935E}" dt="2024-08-07T20:21:48.685" v="2823" actId="26606"/>
          <ac:spMkLst>
            <pc:docMk/>
            <pc:sldMk cId="604746798" sldId="270"/>
            <ac:spMk id="17" creationId="{7D96243B-ECED-4B71-8E06-AE9A285EAD20}"/>
          </ac:spMkLst>
        </pc:spChg>
        <pc:spChg chg="add">
          <ac:chgData name="רפאל אבסוב" userId="11d46d8f-8d8c-465d-af70-798756fd3866" providerId="ADAL" clId="{7CD92F96-26E7-4AC6-B969-5282B1A9935E}" dt="2024-08-07T20:21:48.685" v="2823" actId="26606"/>
          <ac:spMkLst>
            <pc:docMk/>
            <pc:sldMk cId="604746798" sldId="270"/>
            <ac:spMk id="19" creationId="{A09989E4-EFDC-4A90-A633-E0525FB4139E}"/>
          </ac:spMkLst>
        </pc:spChg>
        <pc:graphicFrameChg chg="del">
          <ac:chgData name="רפאל אבסוב" userId="11d46d8f-8d8c-465d-af70-798756fd3866" providerId="ADAL" clId="{7CD92F96-26E7-4AC6-B969-5282B1A9935E}" dt="2024-08-07T19:15:34.348" v="481" actId="478"/>
          <ac:graphicFrameMkLst>
            <pc:docMk/>
            <pc:sldMk cId="604746798" sldId="270"/>
            <ac:graphicFrameMk id="7" creationId="{757B0E4B-8F89-C482-F682-423C445547F7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רפאל אבסוב" userId="11d46d8f-8d8c-465d-af70-798756fd3866" providerId="ADAL" clId="{7CD92F96-26E7-4AC6-B969-5282B1A9935E}" dt="2024-08-07T20:22:41.735" v="2825"/>
              <pc2:cmMkLst xmlns:pc2="http://schemas.microsoft.com/office/powerpoint/2019/9/main/command">
                <pc:docMk/>
                <pc:sldMk cId="604746798" sldId="270"/>
                <pc2:cmMk id="{9AA520FC-1E20-4966-838B-202C1C2CFB2F}"/>
              </pc2:cmMkLst>
            </pc226:cmChg>
          </p:ext>
        </pc:extLst>
      </pc:sldChg>
      <pc:sldChg chg="add del">
        <pc:chgData name="רפאל אבסוב" userId="11d46d8f-8d8c-465d-af70-798756fd3866" providerId="ADAL" clId="{7CD92F96-26E7-4AC6-B969-5282B1A9935E}" dt="2024-08-07T20:16:50.191" v="2738" actId="47"/>
        <pc:sldMkLst>
          <pc:docMk/>
          <pc:sldMk cId="3784836571" sldId="271"/>
        </pc:sldMkLst>
      </pc:sldChg>
      <pc:sldChg chg="addSp delSp modSp add mod setBg delDesignElem addCm delCm modCm">
        <pc:chgData name="רפאל אבסוב" userId="11d46d8f-8d8c-465d-af70-798756fd3866" providerId="ADAL" clId="{7CD92F96-26E7-4AC6-B969-5282B1A9935E}" dt="2024-08-09T09:07:09.596" v="2883" actId="20577"/>
        <pc:sldMkLst>
          <pc:docMk/>
          <pc:sldMk cId="2705156101" sldId="272"/>
        </pc:sldMkLst>
        <pc:spChg chg="mod">
          <ac:chgData name="רפאל אבסוב" userId="11d46d8f-8d8c-465d-af70-798756fd3866" providerId="ADAL" clId="{7CD92F96-26E7-4AC6-B969-5282B1A9935E}" dt="2024-08-07T20:16:08.215" v="2731" actId="26606"/>
          <ac:spMkLst>
            <pc:docMk/>
            <pc:sldMk cId="2705156101" sldId="272"/>
            <ac:spMk id="2" creationId="{4483BEF9-90C8-8E6C-2004-4623B030B679}"/>
          </ac:spMkLst>
        </pc:spChg>
        <pc:spChg chg="add del mod">
          <ac:chgData name="רפאל אבסוב" userId="11d46d8f-8d8c-465d-af70-798756fd3866" providerId="ADAL" clId="{7CD92F96-26E7-4AC6-B969-5282B1A9935E}" dt="2024-08-07T20:14:27.559" v="2706"/>
          <ac:spMkLst>
            <pc:docMk/>
            <pc:sldMk cId="2705156101" sldId="272"/>
            <ac:spMk id="3" creationId="{94487E25-77A6-82E2-E32A-022882BFED3F}"/>
          </ac:spMkLst>
        </pc:spChg>
        <pc:spChg chg="add del mod">
          <ac:chgData name="רפאל אבסוב" userId="11d46d8f-8d8c-465d-af70-798756fd3866" providerId="ADAL" clId="{7CD92F96-26E7-4AC6-B969-5282B1A9935E}" dt="2024-08-07T20:16:08.215" v="2731" actId="26606"/>
          <ac:spMkLst>
            <pc:docMk/>
            <pc:sldMk cId="2705156101" sldId="272"/>
            <ac:spMk id="9" creationId="{2385A080-38DB-C9B4-8D3D-8F8EDBBA5AD7}"/>
          </ac:spMkLst>
        </pc:spChg>
        <pc:spChg chg="del">
          <ac:chgData name="רפאל אבסוב" userId="11d46d8f-8d8c-465d-af70-798756fd3866" providerId="ADAL" clId="{7CD92F96-26E7-4AC6-B969-5282B1A9935E}" dt="2024-08-07T19:56:43.825" v="1860"/>
          <ac:spMkLst>
            <pc:docMk/>
            <pc:sldMk cId="2705156101" sldId="272"/>
            <ac:spMk id="12" creationId="{0288C6B4-AFC3-407F-A595-EFFD38D4CCAF}"/>
          </ac:spMkLst>
        </pc:spChg>
        <pc:spChg chg="del">
          <ac:chgData name="רפאל אבסוב" userId="11d46d8f-8d8c-465d-af70-798756fd3866" providerId="ADAL" clId="{7CD92F96-26E7-4AC6-B969-5282B1A9935E}" dt="2024-08-07T19:56:43.825" v="1860"/>
          <ac:spMkLst>
            <pc:docMk/>
            <pc:sldMk cId="2705156101" sldId="272"/>
            <ac:spMk id="14" creationId="{CF236821-17FE-429B-8D2C-08E13A64EA40}"/>
          </ac:spMkLst>
        </pc:spChg>
        <pc:spChg chg="add del">
          <ac:chgData name="רפאל אבסוב" userId="11d46d8f-8d8c-465d-af70-798756fd3866" providerId="ADAL" clId="{7CD92F96-26E7-4AC6-B969-5282B1A9935E}" dt="2024-08-07T20:16:08.215" v="2731" actId="26606"/>
          <ac:spMkLst>
            <pc:docMk/>
            <pc:sldMk cId="2705156101" sldId="272"/>
            <ac:spMk id="15" creationId="{F944E337-3E5D-4A1F-A5A1-2057F25B8A7B}"/>
          </ac:spMkLst>
        </pc:spChg>
        <pc:spChg chg="del">
          <ac:chgData name="רפאל אבסוב" userId="11d46d8f-8d8c-465d-af70-798756fd3866" providerId="ADAL" clId="{7CD92F96-26E7-4AC6-B969-5282B1A9935E}" dt="2024-08-07T19:56:43.825" v="1860"/>
          <ac:spMkLst>
            <pc:docMk/>
            <pc:sldMk cId="2705156101" sldId="272"/>
            <ac:spMk id="16" creationId="{C0BDBCD2-E081-43AB-9119-C55465E59757}"/>
          </ac:spMkLst>
        </pc:spChg>
        <pc:spChg chg="add del">
          <ac:chgData name="רפאל אבסוב" userId="11d46d8f-8d8c-465d-af70-798756fd3866" providerId="ADAL" clId="{7CD92F96-26E7-4AC6-B969-5282B1A9935E}" dt="2024-08-07T20:16:08.215" v="2731" actId="26606"/>
          <ac:spMkLst>
            <pc:docMk/>
            <pc:sldMk cId="2705156101" sldId="272"/>
            <ac:spMk id="17" creationId="{4DA50D69-7CF7-4844-B844-A2B821C77F24}"/>
          </ac:spMkLst>
        </pc:spChg>
        <pc:spChg chg="del">
          <ac:chgData name="רפאל אבסוב" userId="11d46d8f-8d8c-465d-af70-798756fd3866" providerId="ADAL" clId="{7CD92F96-26E7-4AC6-B969-5282B1A9935E}" dt="2024-08-07T19:56:43.825" v="1860"/>
          <ac:spMkLst>
            <pc:docMk/>
            <pc:sldMk cId="2705156101" sldId="272"/>
            <ac:spMk id="18" creationId="{98E79BE4-34FE-485A-98A5-92CE8F7C4743}"/>
          </ac:spMkLst>
        </pc:spChg>
        <pc:spChg chg="add del">
          <ac:chgData name="רפאל אבסוב" userId="11d46d8f-8d8c-465d-af70-798756fd3866" providerId="ADAL" clId="{7CD92F96-26E7-4AC6-B969-5282B1A9935E}" dt="2024-08-07T20:16:08.215" v="2731" actId="26606"/>
          <ac:spMkLst>
            <pc:docMk/>
            <pc:sldMk cId="2705156101" sldId="272"/>
            <ac:spMk id="19" creationId="{2385A080-38DB-C9B4-8D3D-8F8EDBBA5AD7}"/>
          </ac:spMkLst>
        </pc:spChg>
        <pc:spChg chg="del">
          <ac:chgData name="רפאל אבסוב" userId="11d46d8f-8d8c-465d-af70-798756fd3866" providerId="ADAL" clId="{7CD92F96-26E7-4AC6-B969-5282B1A9935E}" dt="2024-08-07T19:56:43.825" v="1860"/>
          <ac:spMkLst>
            <pc:docMk/>
            <pc:sldMk cId="2705156101" sldId="272"/>
            <ac:spMk id="20" creationId="{7A5F0580-5EE9-419F-96EE-B6529EF6E7D0}"/>
          </ac:spMkLst>
        </pc:spChg>
        <pc:graphicFrameChg chg="mod">
          <ac:chgData name="רפאל אבסוב" userId="11d46d8f-8d8c-465d-af70-798756fd3866" providerId="ADAL" clId="{7CD92F96-26E7-4AC6-B969-5282B1A9935E}" dt="2024-08-09T09:07:09.596" v="2883" actId="20577"/>
          <ac:graphicFrameMkLst>
            <pc:docMk/>
            <pc:sldMk cId="2705156101" sldId="272"/>
            <ac:graphicFrameMk id="6" creationId="{4C0AD156-15B5-0C24-8974-C0083ACA4F1E}"/>
          </ac:graphicFrameMkLst>
        </pc:graphicFrameChg>
        <pc:graphicFrameChg chg="add del">
          <ac:chgData name="רפאל אבסוב" userId="11d46d8f-8d8c-465d-af70-798756fd3866" providerId="ADAL" clId="{7CD92F96-26E7-4AC6-B969-5282B1A9935E}" dt="2024-08-07T20:16:00.350" v="2729" actId="26606"/>
          <ac:graphicFrameMkLst>
            <pc:docMk/>
            <pc:sldMk cId="2705156101" sldId="272"/>
            <ac:graphicFrameMk id="11" creationId="{C60BE997-2209-5DFB-6E19-D97807B79BF1}"/>
          </ac:graphicFrameMkLst>
        </pc:graphicFrameChg>
        <pc:picChg chg="del">
          <ac:chgData name="רפאל אבסוב" userId="11d46d8f-8d8c-465d-af70-798756fd3866" providerId="ADAL" clId="{7CD92F96-26E7-4AC6-B969-5282B1A9935E}" dt="2024-08-07T19:56:50.520" v="1861" actId="478"/>
          <ac:picMkLst>
            <pc:docMk/>
            <pc:sldMk cId="2705156101" sldId="272"/>
            <ac:picMk id="5" creationId="{A0F860F5-50C8-460D-1DE1-722ACC68E443}"/>
          </ac:picMkLst>
        </pc:picChg>
        <pc:picChg chg="add del">
          <ac:chgData name="רפאל אבסוב" userId="11d46d8f-8d8c-465d-af70-798756fd3866" providerId="ADAL" clId="{7CD92F96-26E7-4AC6-B969-5282B1A9935E}" dt="2024-08-07T20:16:08.215" v="2731" actId="26606"/>
          <ac:picMkLst>
            <pc:docMk/>
            <pc:sldMk cId="2705156101" sldId="272"/>
            <ac:picMk id="13" creationId="{A4553058-9760-C3EC-F7E9-68E685060BC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רפאל אבסוב" userId="11d46d8f-8d8c-465d-af70-798756fd3866" providerId="ADAL" clId="{7CD92F96-26E7-4AC6-B969-5282B1A9935E}" dt="2024-08-07T20:14:43.032" v="2707"/>
              <pc2:cmMkLst xmlns:pc2="http://schemas.microsoft.com/office/powerpoint/2019/9/main/command">
                <pc:docMk/>
                <pc:sldMk cId="2705156101" sldId="272"/>
                <pc2:cmMk id="{7957B003-47CC-4604-AA2F-FA8512A56AE0}"/>
              </pc2:cmMkLst>
            </pc226:cmChg>
            <pc226:cmChg xmlns:pc226="http://schemas.microsoft.com/office/powerpoint/2022/06/main/command" chg="add">
              <pc226:chgData name="רפאל אבסוב" userId="11d46d8f-8d8c-465d-af70-798756fd3866" providerId="ADAL" clId="{7CD92F96-26E7-4AC6-B969-5282B1A9935E}" dt="2024-08-07T20:22:29.351" v="2824"/>
              <pc2:cmMkLst xmlns:pc2="http://schemas.microsoft.com/office/powerpoint/2019/9/main/command">
                <pc:docMk/>
                <pc:sldMk cId="2705156101" sldId="272"/>
                <pc2:cmMk id="{CB90B53B-2346-4581-AE58-7B51183064F1}"/>
              </pc2:cmMkLst>
            </pc226:cmChg>
            <pc226:cmChg xmlns:pc226="http://schemas.microsoft.com/office/powerpoint/2022/06/main/command" chg="del mod">
              <pc226:chgData name="רפאל אבסוב" userId="11d46d8f-8d8c-465d-af70-798756fd3866" providerId="ADAL" clId="{7CD92F96-26E7-4AC6-B969-5282B1A9935E}" dt="2024-08-07T19:58:03.261" v="1935"/>
              <pc2:cmMkLst xmlns:pc2="http://schemas.microsoft.com/office/powerpoint/2019/9/main/command">
                <pc:docMk/>
                <pc:sldMk cId="2705156101" sldId="272"/>
                <pc2:cmMk id="{56164275-4DA4-42CF-9490-00B800C2F2B1}"/>
              </pc2:cmMkLst>
            </pc226:cmChg>
          </p:ext>
        </pc:extLst>
      </pc:sldChg>
      <pc:sldChg chg="addSp delSp modSp add mod setBg">
        <pc:chgData name="רפאל אבסוב" userId="11d46d8f-8d8c-465d-af70-798756fd3866" providerId="ADAL" clId="{7CD92F96-26E7-4AC6-B969-5282B1A9935E}" dt="2024-08-07T20:03:06.826" v="1983" actId="120"/>
        <pc:sldMkLst>
          <pc:docMk/>
          <pc:sldMk cId="1683336806" sldId="273"/>
        </pc:sldMkLst>
        <pc:spChg chg="mod">
          <ac:chgData name="רפאל אבסוב" userId="11d46d8f-8d8c-465d-af70-798756fd3866" providerId="ADAL" clId="{7CD92F96-26E7-4AC6-B969-5282B1A9935E}" dt="2024-08-07T20:03:06.826" v="1983" actId="120"/>
          <ac:spMkLst>
            <pc:docMk/>
            <pc:sldMk cId="1683336806" sldId="273"/>
            <ac:spMk id="2" creationId="{4483BEF9-90C8-8E6C-2004-4623B030B679}"/>
          </ac:spMkLst>
        </pc:spChg>
        <pc:spChg chg="add del mod">
          <ac:chgData name="רפאל אבסוב" userId="11d46d8f-8d8c-465d-af70-798756fd3866" providerId="ADAL" clId="{7CD92F96-26E7-4AC6-B969-5282B1A9935E}" dt="2024-08-07T20:02:05.199" v="1973"/>
          <ac:spMkLst>
            <pc:docMk/>
            <pc:sldMk cId="1683336806" sldId="273"/>
            <ac:spMk id="4" creationId="{89669D1A-16A1-7F97-BDD3-533A3AC4D1CE}"/>
          </ac:spMkLst>
        </pc:spChg>
        <pc:spChg chg="add del">
          <ac:chgData name="רפאל אבסוב" userId="11d46d8f-8d8c-465d-af70-798756fd3866" providerId="ADAL" clId="{7CD92F96-26E7-4AC6-B969-5282B1A9935E}" dt="2024-08-07T20:02:46.623" v="1975" actId="26606"/>
          <ac:spMkLst>
            <pc:docMk/>
            <pc:sldMk cId="1683336806" sldId="273"/>
            <ac:spMk id="10" creationId="{BACC6370-2D7E-4714-9D71-7542949D7D5D}"/>
          </ac:spMkLst>
        </pc:spChg>
        <pc:spChg chg="add del">
          <ac:chgData name="רפאל אבסוב" userId="11d46d8f-8d8c-465d-af70-798756fd3866" providerId="ADAL" clId="{7CD92F96-26E7-4AC6-B969-5282B1A9935E}" dt="2024-08-07T20:02:46.623" v="1975" actId="26606"/>
          <ac:spMkLst>
            <pc:docMk/>
            <pc:sldMk cId="1683336806" sldId="273"/>
            <ac:spMk id="12" creationId="{F68B3F68-107C-434F-AA38-110D5EA91B85}"/>
          </ac:spMkLst>
        </pc:spChg>
        <pc:spChg chg="add del">
          <ac:chgData name="רפאל אבסוב" userId="11d46d8f-8d8c-465d-af70-798756fd3866" providerId="ADAL" clId="{7CD92F96-26E7-4AC6-B969-5282B1A9935E}" dt="2024-08-07T20:02:46.623" v="1975" actId="26606"/>
          <ac:spMkLst>
            <pc:docMk/>
            <pc:sldMk cId="1683336806" sldId="273"/>
            <ac:spMk id="14" creationId="{AAD0DBB9-1A4B-4391-81D4-CB19F9AB918A}"/>
          </ac:spMkLst>
        </pc:spChg>
        <pc:spChg chg="add del">
          <ac:chgData name="רפאל אבסוב" userId="11d46d8f-8d8c-465d-af70-798756fd3866" providerId="ADAL" clId="{7CD92F96-26E7-4AC6-B969-5282B1A9935E}" dt="2024-08-07T20:02:46.623" v="1975" actId="26606"/>
          <ac:spMkLst>
            <pc:docMk/>
            <pc:sldMk cId="1683336806" sldId="273"/>
            <ac:spMk id="16" creationId="{063BBA22-50EA-4C4D-BE05-F1CE4E63AA56}"/>
          </ac:spMkLst>
        </pc:spChg>
        <pc:spChg chg="add del">
          <ac:chgData name="רפאל אבסוב" userId="11d46d8f-8d8c-465d-af70-798756fd3866" providerId="ADAL" clId="{7CD92F96-26E7-4AC6-B969-5282B1A9935E}" dt="2024-08-07T20:02:50.789" v="1977" actId="26606"/>
          <ac:spMkLst>
            <pc:docMk/>
            <pc:sldMk cId="1683336806" sldId="273"/>
            <ac:spMk id="18" creationId="{39853D09-4205-4CC7-83EB-288E886AC9E4}"/>
          </ac:spMkLst>
        </pc:spChg>
        <pc:spChg chg="add del">
          <ac:chgData name="רפאל אבסוב" userId="11d46d8f-8d8c-465d-af70-798756fd3866" providerId="ADAL" clId="{7CD92F96-26E7-4AC6-B969-5282B1A9935E}" dt="2024-08-07T20:02:50.789" v="1977" actId="26606"/>
          <ac:spMkLst>
            <pc:docMk/>
            <pc:sldMk cId="1683336806" sldId="273"/>
            <ac:spMk id="19" creationId="{2B577FF9-3543-4875-815D-3D87BD8A2002}"/>
          </ac:spMkLst>
        </pc:spChg>
        <pc:spChg chg="add del">
          <ac:chgData name="רפאל אבסוב" userId="11d46d8f-8d8c-465d-af70-798756fd3866" providerId="ADAL" clId="{7CD92F96-26E7-4AC6-B969-5282B1A9935E}" dt="2024-08-07T20:02:50.789" v="1977" actId="26606"/>
          <ac:spMkLst>
            <pc:docMk/>
            <pc:sldMk cId="1683336806" sldId="273"/>
            <ac:spMk id="20" creationId="{0D040B79-3E73-4A31-840D-D6B9C9FDFC46}"/>
          </ac:spMkLst>
        </pc:spChg>
        <pc:spChg chg="add del">
          <ac:chgData name="רפאל אבסוב" userId="11d46d8f-8d8c-465d-af70-798756fd3866" providerId="ADAL" clId="{7CD92F96-26E7-4AC6-B969-5282B1A9935E}" dt="2024-08-07T20:02:50.789" v="1977" actId="26606"/>
          <ac:spMkLst>
            <pc:docMk/>
            <pc:sldMk cId="1683336806" sldId="273"/>
            <ac:spMk id="21" creationId="{F5569EEC-E12F-4856-B407-02B2813A4AA5}"/>
          </ac:spMkLst>
        </pc:spChg>
        <pc:spChg chg="add del">
          <ac:chgData name="רפאל אבסוב" userId="11d46d8f-8d8c-465d-af70-798756fd3866" providerId="ADAL" clId="{7CD92F96-26E7-4AC6-B969-5282B1A9935E}" dt="2024-08-07T20:02:50.789" v="1977" actId="26606"/>
          <ac:spMkLst>
            <pc:docMk/>
            <pc:sldMk cId="1683336806" sldId="273"/>
            <ac:spMk id="22" creationId="{156C6AE5-3F8B-42AC-9EA4-1B686A11E93F}"/>
          </ac:spMkLst>
        </pc:spChg>
        <pc:spChg chg="add del">
          <ac:chgData name="רפאל אבסוב" userId="11d46d8f-8d8c-465d-af70-798756fd3866" providerId="ADAL" clId="{7CD92F96-26E7-4AC6-B969-5282B1A9935E}" dt="2024-08-07T20:02:50.789" v="1977" actId="26606"/>
          <ac:spMkLst>
            <pc:docMk/>
            <pc:sldMk cId="1683336806" sldId="273"/>
            <ac:spMk id="23" creationId="{CF860788-3A6A-45A3-B3F1-06F159665603}"/>
          </ac:spMkLst>
        </pc:spChg>
        <pc:spChg chg="add del">
          <ac:chgData name="רפאל אבסוב" userId="11d46d8f-8d8c-465d-af70-798756fd3866" providerId="ADAL" clId="{7CD92F96-26E7-4AC6-B969-5282B1A9935E}" dt="2024-08-07T20:02:50.789" v="1977" actId="26606"/>
          <ac:spMkLst>
            <pc:docMk/>
            <pc:sldMk cId="1683336806" sldId="273"/>
            <ac:spMk id="24" creationId="{DF1E3393-B852-4883-B778-ED3525112942}"/>
          </ac:spMkLst>
        </pc:spChg>
        <pc:spChg chg="add">
          <ac:chgData name="רפאל אבסוב" userId="11d46d8f-8d8c-465d-af70-798756fd3866" providerId="ADAL" clId="{7CD92F96-26E7-4AC6-B969-5282B1A9935E}" dt="2024-08-07T20:02:51.018" v="1978" actId="26606"/>
          <ac:spMkLst>
            <pc:docMk/>
            <pc:sldMk cId="1683336806" sldId="273"/>
            <ac:spMk id="26" creationId="{BACC6370-2D7E-4714-9D71-7542949D7D5D}"/>
          </ac:spMkLst>
        </pc:spChg>
        <pc:spChg chg="add">
          <ac:chgData name="רפאל אבסוב" userId="11d46d8f-8d8c-465d-af70-798756fd3866" providerId="ADAL" clId="{7CD92F96-26E7-4AC6-B969-5282B1A9935E}" dt="2024-08-07T20:02:51.018" v="1978" actId="26606"/>
          <ac:spMkLst>
            <pc:docMk/>
            <pc:sldMk cId="1683336806" sldId="273"/>
            <ac:spMk id="27" creationId="{F68B3F68-107C-434F-AA38-110D5EA91B85}"/>
          </ac:spMkLst>
        </pc:spChg>
        <pc:spChg chg="add">
          <ac:chgData name="רפאל אבסוב" userId="11d46d8f-8d8c-465d-af70-798756fd3866" providerId="ADAL" clId="{7CD92F96-26E7-4AC6-B969-5282B1A9935E}" dt="2024-08-07T20:02:51.018" v="1978" actId="26606"/>
          <ac:spMkLst>
            <pc:docMk/>
            <pc:sldMk cId="1683336806" sldId="273"/>
            <ac:spMk id="28" creationId="{AAD0DBB9-1A4B-4391-81D4-CB19F9AB918A}"/>
          </ac:spMkLst>
        </pc:spChg>
        <pc:spChg chg="add">
          <ac:chgData name="רפאל אבסוב" userId="11d46d8f-8d8c-465d-af70-798756fd3866" providerId="ADAL" clId="{7CD92F96-26E7-4AC6-B969-5282B1A9935E}" dt="2024-08-07T20:02:51.018" v="1978" actId="26606"/>
          <ac:spMkLst>
            <pc:docMk/>
            <pc:sldMk cId="1683336806" sldId="273"/>
            <ac:spMk id="29" creationId="{063BBA22-50EA-4C4D-BE05-F1CE4E63AA56}"/>
          </ac:spMkLst>
        </pc:spChg>
        <pc:graphicFrameChg chg="add mod modGraphic">
          <ac:chgData name="רפאל אבסוב" userId="11d46d8f-8d8c-465d-af70-798756fd3866" providerId="ADAL" clId="{7CD92F96-26E7-4AC6-B969-5282B1A9935E}" dt="2024-08-07T20:02:51.018" v="1978" actId="26606"/>
          <ac:graphicFrameMkLst>
            <pc:docMk/>
            <pc:sldMk cId="1683336806" sldId="273"/>
            <ac:graphicFrameMk id="5" creationId="{9E60CB92-35F1-AA4A-B069-3DD8E6894D0A}"/>
          </ac:graphicFrameMkLst>
        </pc:graphicFrameChg>
        <pc:graphicFrameChg chg="del">
          <ac:chgData name="רפאל אבסוב" userId="11d46d8f-8d8c-465d-af70-798756fd3866" providerId="ADAL" clId="{7CD92F96-26E7-4AC6-B969-5282B1A9935E}" dt="2024-08-07T20:01:58.808" v="1972" actId="478"/>
          <ac:graphicFrameMkLst>
            <pc:docMk/>
            <pc:sldMk cId="1683336806" sldId="273"/>
            <ac:graphicFrameMk id="7" creationId="{2B78A70D-F785-87B5-37A2-5E1E948360EE}"/>
          </ac:graphicFrameMkLst>
        </pc:graphicFrameChg>
      </pc:sldChg>
      <pc:sldChg chg="addSp delSp modSp add mod setBg">
        <pc:chgData name="רפאל אבסוב" userId="11d46d8f-8d8c-465d-af70-798756fd3866" providerId="ADAL" clId="{7CD92F96-26E7-4AC6-B969-5282B1A9935E}" dt="2024-08-07T20:16:42.004" v="2737" actId="403"/>
        <pc:sldMkLst>
          <pc:docMk/>
          <pc:sldMk cId="957877748" sldId="274"/>
        </pc:sldMkLst>
        <pc:spChg chg="mod">
          <ac:chgData name="רפאל אבסוב" userId="11d46d8f-8d8c-465d-af70-798756fd3866" providerId="ADAL" clId="{7CD92F96-26E7-4AC6-B969-5282B1A9935E}" dt="2024-08-07T20:16:42.004" v="2737" actId="403"/>
          <ac:spMkLst>
            <pc:docMk/>
            <pc:sldMk cId="957877748" sldId="274"/>
            <ac:spMk id="2" creationId="{4483BEF9-90C8-8E6C-2004-4623B030B679}"/>
          </ac:spMkLst>
        </pc:spChg>
        <pc:spChg chg="del mod">
          <ac:chgData name="רפאל אבסוב" userId="11d46d8f-8d8c-465d-af70-798756fd3866" providerId="ADAL" clId="{7CD92F96-26E7-4AC6-B969-5282B1A9935E}" dt="2024-08-07T20:01:35.127" v="1949" actId="478"/>
          <ac:spMkLst>
            <pc:docMk/>
            <pc:sldMk cId="957877748" sldId="274"/>
            <ac:spMk id="5" creationId="{418991E4-9679-16A8-E8D9-1022A77B3AFF}"/>
          </ac:spMkLst>
        </pc:spChg>
        <pc:spChg chg="add">
          <ac:chgData name="רפאל אבסוב" userId="11d46d8f-8d8c-465d-af70-798756fd3866" providerId="ADAL" clId="{7CD92F96-26E7-4AC6-B969-5282B1A9935E}" dt="2024-08-07T20:16:24.237" v="2732" actId="26606"/>
          <ac:spMkLst>
            <pc:docMk/>
            <pc:sldMk cId="957877748" sldId="274"/>
            <ac:spMk id="7" creationId="{577D6B2E-37A3-429E-A37C-F30ED6487282}"/>
          </ac:spMkLst>
        </pc:spChg>
        <pc:spChg chg="add">
          <ac:chgData name="רפאל אבסוב" userId="11d46d8f-8d8c-465d-af70-798756fd3866" providerId="ADAL" clId="{7CD92F96-26E7-4AC6-B969-5282B1A9935E}" dt="2024-08-07T20:16:24.237" v="2732" actId="26606"/>
          <ac:spMkLst>
            <pc:docMk/>
            <pc:sldMk cId="957877748" sldId="274"/>
            <ac:spMk id="9" creationId="{5CEAD642-85CF-4750-8432-7C80C901F001}"/>
          </ac:spMkLst>
        </pc:spChg>
        <pc:spChg chg="add">
          <ac:chgData name="רפאל אבסוב" userId="11d46d8f-8d8c-465d-af70-798756fd3866" providerId="ADAL" clId="{7CD92F96-26E7-4AC6-B969-5282B1A9935E}" dt="2024-08-07T20:16:24.237" v="2732" actId="26606"/>
          <ac:spMkLst>
            <pc:docMk/>
            <pc:sldMk cId="957877748" sldId="274"/>
            <ac:spMk id="11" creationId="{FA33EEAE-15D5-4119-8C1E-89D943F911EF}"/>
          </ac:spMkLst>
        </pc:spChg>
        <pc:spChg chg="add">
          <ac:chgData name="רפאל אבסוב" userId="11d46d8f-8d8c-465d-af70-798756fd3866" providerId="ADAL" clId="{7CD92F96-26E7-4AC6-B969-5282B1A9935E}" dt="2024-08-07T20:16:24.237" v="2732" actId="26606"/>
          <ac:spMkLst>
            <pc:docMk/>
            <pc:sldMk cId="957877748" sldId="274"/>
            <ac:spMk id="13" creationId="{730D8B3B-9B80-4025-B934-26DC7D7CD231}"/>
          </ac:spMkLst>
        </pc:spChg>
        <pc:spChg chg="add">
          <ac:chgData name="רפאל אבסוב" userId="11d46d8f-8d8c-465d-af70-798756fd3866" providerId="ADAL" clId="{7CD92F96-26E7-4AC6-B969-5282B1A9935E}" dt="2024-08-07T20:16:24.237" v="2732" actId="26606"/>
          <ac:spMkLst>
            <pc:docMk/>
            <pc:sldMk cId="957877748" sldId="274"/>
            <ac:spMk id="15" creationId="{1064D5D5-227B-4F66-9AEA-46F570E793BD}"/>
          </ac:spMkLst>
        </pc:spChg>
        <pc:spChg chg="add">
          <ac:chgData name="רפאל אבסוב" userId="11d46d8f-8d8c-465d-af70-798756fd3866" providerId="ADAL" clId="{7CD92F96-26E7-4AC6-B969-5282B1A9935E}" dt="2024-08-07T20:16:24.237" v="2732" actId="26606"/>
          <ac:spMkLst>
            <pc:docMk/>
            <pc:sldMk cId="957877748" sldId="274"/>
            <ac:spMk id="17" creationId="{646B67A4-D328-4747-A82B-65E84FA46368}"/>
          </ac:spMkLst>
        </pc:spChg>
        <pc:spChg chg="add">
          <ac:chgData name="רפאל אבסוב" userId="11d46d8f-8d8c-465d-af70-798756fd3866" providerId="ADAL" clId="{7CD92F96-26E7-4AC6-B969-5282B1A9935E}" dt="2024-08-07T20:16:24.237" v="2732" actId="26606"/>
          <ac:spMkLst>
            <pc:docMk/>
            <pc:sldMk cId="957877748" sldId="274"/>
            <ac:spMk id="19" creationId="{B5A1B09C-1565-46F8-B70F-621C5EB48A09}"/>
          </ac:spMkLst>
        </pc:spChg>
        <pc:spChg chg="add">
          <ac:chgData name="רפאל אבסוב" userId="11d46d8f-8d8c-465d-af70-798756fd3866" providerId="ADAL" clId="{7CD92F96-26E7-4AC6-B969-5282B1A9935E}" dt="2024-08-07T20:16:24.237" v="2732" actId="26606"/>
          <ac:spMkLst>
            <pc:docMk/>
            <pc:sldMk cId="957877748" sldId="274"/>
            <ac:spMk id="21" creationId="{8C516CC8-80AC-446C-A56E-9F54B7210402}"/>
          </ac:spMkLst>
        </pc:spChg>
      </pc:sldChg>
      <pc:sldChg chg="add del">
        <pc:chgData name="רפאל אבסוב" userId="11d46d8f-8d8c-465d-af70-798756fd3866" providerId="ADAL" clId="{7CD92F96-26E7-4AC6-B969-5282B1A9935E}" dt="2024-08-07T20:01:20.093" v="1946"/>
        <pc:sldMkLst>
          <pc:docMk/>
          <pc:sldMk cId="4253860365" sldId="274"/>
        </pc:sldMkLst>
      </pc:sldChg>
      <pc:sldChg chg="addSp delSp modSp add mod setBg">
        <pc:chgData name="רפאל אבסוב" userId="11d46d8f-8d8c-465d-af70-798756fd3866" providerId="ADAL" clId="{7CD92F96-26E7-4AC6-B969-5282B1A9935E}" dt="2024-08-07T20:20:53.723" v="2799" actId="121"/>
        <pc:sldMkLst>
          <pc:docMk/>
          <pc:sldMk cId="1408308212" sldId="275"/>
        </pc:sldMkLst>
        <pc:spChg chg="mod">
          <ac:chgData name="רפאל אבסוב" userId="11d46d8f-8d8c-465d-af70-798756fd3866" providerId="ADAL" clId="{7CD92F96-26E7-4AC6-B969-5282B1A9935E}" dt="2024-08-07T20:20:53.723" v="2799" actId="121"/>
          <ac:spMkLst>
            <pc:docMk/>
            <pc:sldMk cId="1408308212" sldId="275"/>
            <ac:spMk id="2" creationId="{4483BEF9-90C8-8E6C-2004-4623B030B679}"/>
          </ac:spMkLst>
        </pc:spChg>
        <pc:spChg chg="del mod">
          <ac:chgData name="רפאל אבסוב" userId="11d46d8f-8d8c-465d-af70-798756fd3866" providerId="ADAL" clId="{7CD92F96-26E7-4AC6-B969-5282B1A9935E}" dt="2024-08-07T20:19:39.473" v="2788" actId="931"/>
          <ac:spMkLst>
            <pc:docMk/>
            <pc:sldMk cId="1408308212" sldId="275"/>
            <ac:spMk id="4" creationId="{E119E0F4-2B6E-82A4-95C6-05455AAE70BF}"/>
          </ac:spMkLst>
        </pc:spChg>
        <pc:spChg chg="add del">
          <ac:chgData name="רפאל אבסוב" userId="11d46d8f-8d8c-465d-af70-798756fd3866" providerId="ADAL" clId="{7CD92F96-26E7-4AC6-B969-5282B1A9935E}" dt="2024-08-07T20:20:15.613" v="2793" actId="26606"/>
          <ac:spMkLst>
            <pc:docMk/>
            <pc:sldMk cId="1408308212" sldId="275"/>
            <ac:spMk id="9" creationId="{DEE2AD96-B495-4E06-9291-B71706F728CB}"/>
          </ac:spMkLst>
        </pc:spChg>
        <pc:spChg chg="add del">
          <ac:chgData name="רפאל אבסוב" userId="11d46d8f-8d8c-465d-af70-798756fd3866" providerId="ADAL" clId="{7CD92F96-26E7-4AC6-B969-5282B1A9935E}" dt="2024-08-07T20:20:15.613" v="2793" actId="26606"/>
          <ac:spMkLst>
            <pc:docMk/>
            <pc:sldMk cId="1408308212" sldId="275"/>
            <ac:spMk id="11" creationId="{53CF6D67-C5A8-4ADD-9E8E-1E38CA1D3166}"/>
          </ac:spMkLst>
        </pc:spChg>
        <pc:spChg chg="add del">
          <ac:chgData name="רפאל אבסוב" userId="11d46d8f-8d8c-465d-af70-798756fd3866" providerId="ADAL" clId="{7CD92F96-26E7-4AC6-B969-5282B1A9935E}" dt="2024-08-07T20:20:15.613" v="2793" actId="26606"/>
          <ac:spMkLst>
            <pc:docMk/>
            <pc:sldMk cId="1408308212" sldId="275"/>
            <ac:spMk id="13" creationId="{86909FA0-B515-4681-B7A8-FA281D133B94}"/>
          </ac:spMkLst>
        </pc:spChg>
        <pc:spChg chg="add del">
          <ac:chgData name="רפאל אבסוב" userId="11d46d8f-8d8c-465d-af70-798756fd3866" providerId="ADAL" clId="{7CD92F96-26E7-4AC6-B969-5282B1A9935E}" dt="2024-08-07T20:20:15.613" v="2793" actId="26606"/>
          <ac:spMkLst>
            <pc:docMk/>
            <pc:sldMk cId="1408308212" sldId="275"/>
            <ac:spMk id="15" creationId="{21C9FE86-FCC3-4A31-AA1C-C882262B7FE7}"/>
          </ac:spMkLst>
        </pc:spChg>
        <pc:spChg chg="add del">
          <ac:chgData name="רפאל אבסוב" userId="11d46d8f-8d8c-465d-af70-798756fd3866" providerId="ADAL" clId="{7CD92F96-26E7-4AC6-B969-5282B1A9935E}" dt="2024-08-07T20:20:15.613" v="2793" actId="26606"/>
          <ac:spMkLst>
            <pc:docMk/>
            <pc:sldMk cId="1408308212" sldId="275"/>
            <ac:spMk id="17" creationId="{7D96243B-ECED-4B71-8E06-AE9A285EAD20}"/>
          </ac:spMkLst>
        </pc:spChg>
        <pc:spChg chg="add del">
          <ac:chgData name="רפאל אבסוב" userId="11d46d8f-8d8c-465d-af70-798756fd3866" providerId="ADAL" clId="{7CD92F96-26E7-4AC6-B969-5282B1A9935E}" dt="2024-08-07T20:20:15.613" v="2793" actId="26606"/>
          <ac:spMkLst>
            <pc:docMk/>
            <pc:sldMk cId="1408308212" sldId="275"/>
            <ac:spMk id="19" creationId="{A09989E4-EFDC-4A90-A633-E0525FB4139E}"/>
          </ac:spMkLst>
        </pc:spChg>
        <pc:spChg chg="add del">
          <ac:chgData name="רפאל אבסוב" userId="11d46d8f-8d8c-465d-af70-798756fd3866" providerId="ADAL" clId="{7CD92F96-26E7-4AC6-B969-5282B1A9935E}" dt="2024-08-07T20:20:15.588" v="2792" actId="26606"/>
          <ac:spMkLst>
            <pc:docMk/>
            <pc:sldMk cId="1408308212" sldId="275"/>
            <ac:spMk id="23" creationId="{BE99459E-064C-EC87-0F1D-CD4A89F27DEC}"/>
          </ac:spMkLst>
        </pc:spChg>
        <pc:spChg chg="add del">
          <ac:chgData name="רפאל אבסוב" userId="11d46d8f-8d8c-465d-af70-798756fd3866" providerId="ADAL" clId="{7CD92F96-26E7-4AC6-B969-5282B1A9935E}" dt="2024-08-07T20:20:10.141" v="2790" actId="26606"/>
          <ac:spMkLst>
            <pc:docMk/>
            <pc:sldMk cId="1408308212" sldId="275"/>
            <ac:spMk id="24" creationId="{A8384FB5-9ADC-4DDC-881B-597D56F5B15D}"/>
          </ac:spMkLst>
        </pc:spChg>
        <pc:spChg chg="add del">
          <ac:chgData name="רפאל אבסוב" userId="11d46d8f-8d8c-465d-af70-798756fd3866" providerId="ADAL" clId="{7CD92F96-26E7-4AC6-B969-5282B1A9935E}" dt="2024-08-07T20:20:10.141" v="2790" actId="26606"/>
          <ac:spMkLst>
            <pc:docMk/>
            <pc:sldMk cId="1408308212" sldId="275"/>
            <ac:spMk id="26" creationId="{91E5A9A7-95C6-4F4F-B00E-C82E07FE62EF}"/>
          </ac:spMkLst>
        </pc:spChg>
        <pc:spChg chg="add del">
          <ac:chgData name="רפאל אבסוב" userId="11d46d8f-8d8c-465d-af70-798756fd3866" providerId="ADAL" clId="{7CD92F96-26E7-4AC6-B969-5282B1A9935E}" dt="2024-08-07T20:20:10.141" v="2790" actId="26606"/>
          <ac:spMkLst>
            <pc:docMk/>
            <pc:sldMk cId="1408308212" sldId="275"/>
            <ac:spMk id="28" creationId="{D07DD2DE-F619-49DD-B5E7-03A290FF4ED1}"/>
          </ac:spMkLst>
        </pc:spChg>
        <pc:spChg chg="add del">
          <ac:chgData name="רפאל אבסוב" userId="11d46d8f-8d8c-465d-af70-798756fd3866" providerId="ADAL" clId="{7CD92F96-26E7-4AC6-B969-5282B1A9935E}" dt="2024-08-07T20:20:10.141" v="2790" actId="26606"/>
          <ac:spMkLst>
            <pc:docMk/>
            <pc:sldMk cId="1408308212" sldId="275"/>
            <ac:spMk id="30" creationId="{85149191-5F60-4A28-AAFF-039F96B0F3EC}"/>
          </ac:spMkLst>
        </pc:spChg>
        <pc:spChg chg="add del">
          <ac:chgData name="רפאל אבסוב" userId="11d46d8f-8d8c-465d-af70-798756fd3866" providerId="ADAL" clId="{7CD92F96-26E7-4AC6-B969-5282B1A9935E}" dt="2024-08-07T20:20:10.141" v="2790" actId="26606"/>
          <ac:spMkLst>
            <pc:docMk/>
            <pc:sldMk cId="1408308212" sldId="275"/>
            <ac:spMk id="32" creationId="{F8260ED5-17F7-4158-B241-D51DD4CF1B7E}"/>
          </ac:spMkLst>
        </pc:spChg>
        <pc:spChg chg="add del">
          <ac:chgData name="רפאל אבסוב" userId="11d46d8f-8d8c-465d-af70-798756fd3866" providerId="ADAL" clId="{7CD92F96-26E7-4AC6-B969-5282B1A9935E}" dt="2024-08-07T20:20:15.588" v="2792" actId="26606"/>
          <ac:spMkLst>
            <pc:docMk/>
            <pc:sldMk cId="1408308212" sldId="275"/>
            <ac:spMk id="34" creationId="{26A515A1-4D80-430E-BE0A-71A290516A82}"/>
          </ac:spMkLst>
        </pc:spChg>
        <pc:spChg chg="add del">
          <ac:chgData name="רפאל אבסוב" userId="11d46d8f-8d8c-465d-af70-798756fd3866" providerId="ADAL" clId="{7CD92F96-26E7-4AC6-B969-5282B1A9935E}" dt="2024-08-07T20:20:15.588" v="2792" actId="26606"/>
          <ac:spMkLst>
            <pc:docMk/>
            <pc:sldMk cId="1408308212" sldId="275"/>
            <ac:spMk id="35" creationId="{0D7B6173-1D58-48E2-83CF-37350F315F75}"/>
          </ac:spMkLst>
        </pc:spChg>
        <pc:spChg chg="add del">
          <ac:chgData name="רפאל אבסוב" userId="11d46d8f-8d8c-465d-af70-798756fd3866" providerId="ADAL" clId="{7CD92F96-26E7-4AC6-B969-5282B1A9935E}" dt="2024-08-07T20:20:15.588" v="2792" actId="26606"/>
          <ac:spMkLst>
            <pc:docMk/>
            <pc:sldMk cId="1408308212" sldId="275"/>
            <ac:spMk id="36" creationId="{02EBFA83-D4DB-4CA0-B229-9E44634D7FE9}"/>
          </ac:spMkLst>
        </pc:spChg>
        <pc:spChg chg="add del">
          <ac:chgData name="רפאל אבסוב" userId="11d46d8f-8d8c-465d-af70-798756fd3866" providerId="ADAL" clId="{7CD92F96-26E7-4AC6-B969-5282B1A9935E}" dt="2024-08-07T20:20:15.588" v="2792" actId="26606"/>
          <ac:spMkLst>
            <pc:docMk/>
            <pc:sldMk cId="1408308212" sldId="275"/>
            <ac:spMk id="38" creationId="{21BDEC81-16A7-4451-B893-C15000083B77}"/>
          </ac:spMkLst>
        </pc:spChg>
        <pc:spChg chg="add">
          <ac:chgData name="רפאל אבסוב" userId="11d46d8f-8d8c-465d-af70-798756fd3866" providerId="ADAL" clId="{7CD92F96-26E7-4AC6-B969-5282B1A9935E}" dt="2024-08-07T20:20:15.613" v="2793" actId="26606"/>
          <ac:spMkLst>
            <pc:docMk/>
            <pc:sldMk cId="1408308212" sldId="275"/>
            <ac:spMk id="40" creationId="{A8384FB5-9ADC-4DDC-881B-597D56F5B15D}"/>
          </ac:spMkLst>
        </pc:spChg>
        <pc:spChg chg="add">
          <ac:chgData name="רפאל אבסוב" userId="11d46d8f-8d8c-465d-af70-798756fd3866" providerId="ADAL" clId="{7CD92F96-26E7-4AC6-B969-5282B1A9935E}" dt="2024-08-07T20:20:15.613" v="2793" actId="26606"/>
          <ac:spMkLst>
            <pc:docMk/>
            <pc:sldMk cId="1408308212" sldId="275"/>
            <ac:spMk id="41" creationId="{91E5A9A7-95C6-4F4F-B00E-C82E07FE62EF}"/>
          </ac:spMkLst>
        </pc:spChg>
        <pc:spChg chg="add">
          <ac:chgData name="רפאל אבסוב" userId="11d46d8f-8d8c-465d-af70-798756fd3866" providerId="ADAL" clId="{7CD92F96-26E7-4AC6-B969-5282B1A9935E}" dt="2024-08-07T20:20:15.613" v="2793" actId="26606"/>
          <ac:spMkLst>
            <pc:docMk/>
            <pc:sldMk cId="1408308212" sldId="275"/>
            <ac:spMk id="42" creationId="{D07DD2DE-F619-49DD-B5E7-03A290FF4ED1}"/>
          </ac:spMkLst>
        </pc:spChg>
        <pc:spChg chg="add">
          <ac:chgData name="רפאל אבסוב" userId="11d46d8f-8d8c-465d-af70-798756fd3866" providerId="ADAL" clId="{7CD92F96-26E7-4AC6-B969-5282B1A9935E}" dt="2024-08-07T20:20:15.613" v="2793" actId="26606"/>
          <ac:spMkLst>
            <pc:docMk/>
            <pc:sldMk cId="1408308212" sldId="275"/>
            <ac:spMk id="43" creationId="{85149191-5F60-4A28-AAFF-039F96B0F3EC}"/>
          </ac:spMkLst>
        </pc:spChg>
        <pc:spChg chg="add">
          <ac:chgData name="רפאל אבסוב" userId="11d46d8f-8d8c-465d-af70-798756fd3866" providerId="ADAL" clId="{7CD92F96-26E7-4AC6-B969-5282B1A9935E}" dt="2024-08-07T20:20:15.613" v="2793" actId="26606"/>
          <ac:spMkLst>
            <pc:docMk/>
            <pc:sldMk cId="1408308212" sldId="275"/>
            <ac:spMk id="44" creationId="{F8260ED5-17F7-4158-B241-D51DD4CF1B7E}"/>
          </ac:spMkLst>
        </pc:spChg>
        <pc:picChg chg="add mod">
          <ac:chgData name="רפאל אבסוב" userId="11d46d8f-8d8c-465d-af70-798756fd3866" providerId="ADAL" clId="{7CD92F96-26E7-4AC6-B969-5282B1A9935E}" dt="2024-08-07T20:20:15.613" v="2793" actId="26606"/>
          <ac:picMkLst>
            <pc:docMk/>
            <pc:sldMk cId="1408308212" sldId="275"/>
            <ac:picMk id="5" creationId="{3439D9FE-8B81-66C5-2C5E-50A97DAF95E0}"/>
          </ac:picMkLst>
        </pc:picChg>
        <pc:picChg chg="add del">
          <ac:chgData name="רפאל אבסוב" userId="11d46d8f-8d8c-465d-af70-798756fd3866" providerId="ADAL" clId="{7CD92F96-26E7-4AC6-B969-5282B1A9935E}" dt="2024-08-07T20:20:15.588" v="2792" actId="26606"/>
          <ac:picMkLst>
            <pc:docMk/>
            <pc:sldMk cId="1408308212" sldId="275"/>
            <ac:picMk id="37" creationId="{B0DAC8FB-A162-44E3-A606-C855A03A5B09}"/>
          </ac:picMkLst>
        </pc:picChg>
      </pc:sldChg>
      <pc:sldChg chg="addSp delSp modSp mod setBg">
        <pc:chgData name="רפאל אבסוב" userId="11d46d8f-8d8c-465d-af70-798756fd3866" providerId="ADAL" clId="{7CD92F96-26E7-4AC6-B969-5282B1A9935E}" dt="2024-08-09T09:06:18.672" v="2881" actId="26606"/>
        <pc:sldMkLst>
          <pc:docMk/>
          <pc:sldMk cId="1479395117" sldId="276"/>
        </pc:sldMkLst>
        <pc:spChg chg="add mod">
          <ac:chgData name="רפאל אבסוב" userId="11d46d8f-8d8c-465d-af70-798756fd3866" providerId="ADAL" clId="{7CD92F96-26E7-4AC6-B969-5282B1A9935E}" dt="2024-08-09T09:06:18.672" v="2881" actId="26606"/>
          <ac:spMkLst>
            <pc:docMk/>
            <pc:sldMk cId="1479395117" sldId="276"/>
            <ac:spMk id="3" creationId="{B1FA0825-F604-9EC6-D7DB-2CC9BD60C3E0}"/>
          </ac:spMkLst>
        </pc:spChg>
        <pc:spChg chg="mod">
          <ac:chgData name="רפאל אבסוב" userId="11d46d8f-8d8c-465d-af70-798756fd3866" providerId="ADAL" clId="{7CD92F96-26E7-4AC6-B969-5282B1A9935E}" dt="2024-08-09T09:06:18.672" v="2881" actId="26606"/>
          <ac:spMkLst>
            <pc:docMk/>
            <pc:sldMk cId="1479395117" sldId="276"/>
            <ac:spMk id="16" creationId="{4483BEF9-90C8-8E6C-2004-4623B030B679}"/>
          </ac:spMkLst>
        </pc:spChg>
        <pc:spChg chg="mod">
          <ac:chgData name="רפאל אבסוב" userId="11d46d8f-8d8c-465d-af70-798756fd3866" providerId="ADAL" clId="{7CD92F96-26E7-4AC6-B969-5282B1A9935E}" dt="2024-08-09T09:03:51.252" v="2826" actId="164"/>
          <ac:spMkLst>
            <pc:docMk/>
            <pc:sldMk cId="1479395117" sldId="276"/>
            <ac:spMk id="20" creationId="{EB5FB2B9-02EE-A95B-C94D-DF093B525CA4}"/>
          </ac:spMkLst>
        </pc:spChg>
        <pc:spChg chg="mod">
          <ac:chgData name="רפאל אבסוב" userId="11d46d8f-8d8c-465d-af70-798756fd3866" providerId="ADAL" clId="{7CD92F96-26E7-4AC6-B969-5282B1A9935E}" dt="2024-08-09T09:03:51.252" v="2826" actId="164"/>
          <ac:spMkLst>
            <pc:docMk/>
            <pc:sldMk cId="1479395117" sldId="276"/>
            <ac:spMk id="22" creationId="{498931CB-FB91-F1B5-D3E2-388E26F5F3D8}"/>
          </ac:spMkLst>
        </pc:spChg>
        <pc:spChg chg="mod">
          <ac:chgData name="רפאל אבסוב" userId="11d46d8f-8d8c-465d-af70-798756fd3866" providerId="ADAL" clId="{7CD92F96-26E7-4AC6-B969-5282B1A9935E}" dt="2024-08-09T09:03:51.252" v="2826" actId="164"/>
          <ac:spMkLst>
            <pc:docMk/>
            <pc:sldMk cId="1479395117" sldId="276"/>
            <ac:spMk id="23" creationId="{95F9F6A2-ACF6-9692-1722-4BC29C1F97C3}"/>
          </ac:spMkLst>
        </pc:spChg>
        <pc:spChg chg="mod">
          <ac:chgData name="רפאל אבסוב" userId="11d46d8f-8d8c-465d-af70-798756fd3866" providerId="ADAL" clId="{7CD92F96-26E7-4AC6-B969-5282B1A9935E}" dt="2024-08-09T09:03:51.252" v="2826" actId="164"/>
          <ac:spMkLst>
            <pc:docMk/>
            <pc:sldMk cId="1479395117" sldId="276"/>
            <ac:spMk id="24" creationId="{00866D24-11F7-E9DA-581E-EB3C6E69C245}"/>
          </ac:spMkLst>
        </pc:spChg>
        <pc:spChg chg="mod">
          <ac:chgData name="רפאל אבסוב" userId="11d46d8f-8d8c-465d-af70-798756fd3866" providerId="ADAL" clId="{7CD92F96-26E7-4AC6-B969-5282B1A9935E}" dt="2024-08-09T09:03:51.252" v="2826" actId="164"/>
          <ac:spMkLst>
            <pc:docMk/>
            <pc:sldMk cId="1479395117" sldId="276"/>
            <ac:spMk id="33" creationId="{735F7F0E-DBDD-D6FA-C159-52CBA26B66B3}"/>
          </ac:spMkLst>
        </pc:spChg>
        <pc:spChg chg="mod">
          <ac:chgData name="רפאל אבסוב" userId="11d46d8f-8d8c-465d-af70-798756fd3866" providerId="ADAL" clId="{7CD92F96-26E7-4AC6-B969-5282B1A9935E}" dt="2024-08-09T09:03:51.252" v="2826" actId="164"/>
          <ac:spMkLst>
            <pc:docMk/>
            <pc:sldMk cId="1479395117" sldId="276"/>
            <ac:spMk id="34" creationId="{CBC12C72-46B0-E4C2-D578-5D2D9BA4981A}"/>
          </ac:spMkLst>
        </pc:spChg>
        <pc:spChg chg="add del">
          <ac:chgData name="רפאל אבסוב" userId="11d46d8f-8d8c-465d-af70-798756fd3866" providerId="ADAL" clId="{7CD92F96-26E7-4AC6-B969-5282B1A9935E}" dt="2024-08-09T09:04:18.397" v="2830" actId="26606"/>
          <ac:spMkLst>
            <pc:docMk/>
            <pc:sldMk cId="1479395117" sldId="276"/>
            <ac:spMk id="61" creationId="{2596F992-698C-48C0-9D89-70DA4CE927EF}"/>
          </ac:spMkLst>
        </pc:spChg>
        <pc:spChg chg="add del">
          <ac:chgData name="רפאל אבסוב" userId="11d46d8f-8d8c-465d-af70-798756fd3866" providerId="ADAL" clId="{7CD92F96-26E7-4AC6-B969-5282B1A9935E}" dt="2024-08-09T09:04:18.397" v="2830" actId="26606"/>
          <ac:spMkLst>
            <pc:docMk/>
            <pc:sldMk cId="1479395117" sldId="276"/>
            <ac:spMk id="63" creationId="{A344AAA5-41F4-4862-97EF-688D31DC7567}"/>
          </ac:spMkLst>
        </pc:spChg>
        <pc:spChg chg="add del">
          <ac:chgData name="רפאל אבסוב" userId="11d46d8f-8d8c-465d-af70-798756fd3866" providerId="ADAL" clId="{7CD92F96-26E7-4AC6-B969-5282B1A9935E}" dt="2024-08-09T09:04:18.397" v="2830" actId="26606"/>
          <ac:spMkLst>
            <pc:docMk/>
            <pc:sldMk cId="1479395117" sldId="276"/>
            <ac:spMk id="65" creationId="{69E1A62C-2AAF-4B3E-8CDB-65E237080997}"/>
          </ac:spMkLst>
        </pc:spChg>
        <pc:spChg chg="add del">
          <ac:chgData name="רפאל אבסוב" userId="11d46d8f-8d8c-465d-af70-798756fd3866" providerId="ADAL" clId="{7CD92F96-26E7-4AC6-B969-5282B1A9935E}" dt="2024-08-09T09:04:22.690" v="2832" actId="26606"/>
          <ac:spMkLst>
            <pc:docMk/>
            <pc:sldMk cId="1479395117" sldId="276"/>
            <ac:spMk id="67" creationId="{95199994-21AE-49A2-BA0D-12E295989A9A}"/>
          </ac:spMkLst>
        </pc:spChg>
        <pc:spChg chg="add del">
          <ac:chgData name="רפאל אבסוב" userId="11d46d8f-8d8c-465d-af70-798756fd3866" providerId="ADAL" clId="{7CD92F96-26E7-4AC6-B969-5282B1A9935E}" dt="2024-08-09T09:04:22.690" v="2832" actId="26606"/>
          <ac:spMkLst>
            <pc:docMk/>
            <pc:sldMk cId="1479395117" sldId="276"/>
            <ac:spMk id="68" creationId="{A2C34835-4F79-4934-B151-D68E79764C72}"/>
          </ac:spMkLst>
        </pc:spChg>
        <pc:spChg chg="add del">
          <ac:chgData name="רפאל אבסוב" userId="11d46d8f-8d8c-465d-af70-798756fd3866" providerId="ADAL" clId="{7CD92F96-26E7-4AC6-B969-5282B1A9935E}" dt="2024-08-09T09:06:18.672" v="2881" actId="26606"/>
          <ac:spMkLst>
            <pc:docMk/>
            <pc:sldMk cId="1479395117" sldId="276"/>
            <ac:spMk id="70" creationId="{2596F992-698C-48C0-9D89-70DA4CE927EF}"/>
          </ac:spMkLst>
        </pc:spChg>
        <pc:spChg chg="add del">
          <ac:chgData name="רפאל אבסוב" userId="11d46d8f-8d8c-465d-af70-798756fd3866" providerId="ADAL" clId="{7CD92F96-26E7-4AC6-B969-5282B1A9935E}" dt="2024-08-09T09:06:18.672" v="2881" actId="26606"/>
          <ac:spMkLst>
            <pc:docMk/>
            <pc:sldMk cId="1479395117" sldId="276"/>
            <ac:spMk id="71" creationId="{A344AAA5-41F4-4862-97EF-688D31DC7567}"/>
          </ac:spMkLst>
        </pc:spChg>
        <pc:spChg chg="add del">
          <ac:chgData name="רפאל אבסוב" userId="11d46d8f-8d8c-465d-af70-798756fd3866" providerId="ADAL" clId="{7CD92F96-26E7-4AC6-B969-5282B1A9935E}" dt="2024-08-09T09:06:18.672" v="2881" actId="26606"/>
          <ac:spMkLst>
            <pc:docMk/>
            <pc:sldMk cId="1479395117" sldId="276"/>
            <ac:spMk id="72" creationId="{69E1A62C-2AAF-4B3E-8CDB-65E237080997}"/>
          </ac:spMkLst>
        </pc:spChg>
        <pc:spChg chg="add del">
          <ac:chgData name="רפאל אבסוב" userId="11d46d8f-8d8c-465d-af70-798756fd3866" providerId="ADAL" clId="{7CD92F96-26E7-4AC6-B969-5282B1A9935E}" dt="2024-08-09T09:05:21.903" v="2847" actId="26606"/>
          <ac:spMkLst>
            <pc:docMk/>
            <pc:sldMk cId="1479395117" sldId="276"/>
            <ac:spMk id="77" creationId="{979E27D9-03C7-44E2-9FF8-15D0C8506AF7}"/>
          </ac:spMkLst>
        </pc:spChg>
        <pc:spChg chg="add del">
          <ac:chgData name="רפאל אבסוב" userId="11d46d8f-8d8c-465d-af70-798756fd3866" providerId="ADAL" clId="{7CD92F96-26E7-4AC6-B969-5282B1A9935E}" dt="2024-08-09T09:05:21.903" v="2847" actId="26606"/>
          <ac:spMkLst>
            <pc:docMk/>
            <pc:sldMk cId="1479395117" sldId="276"/>
            <ac:spMk id="79" creationId="{EEBF1590-3B36-48EE-A89D-3B6F3CB256AB}"/>
          </ac:spMkLst>
        </pc:spChg>
        <pc:spChg chg="add del">
          <ac:chgData name="רפאל אבסוב" userId="11d46d8f-8d8c-465d-af70-798756fd3866" providerId="ADAL" clId="{7CD92F96-26E7-4AC6-B969-5282B1A9935E}" dt="2024-08-09T09:05:21.903" v="2847" actId="26606"/>
          <ac:spMkLst>
            <pc:docMk/>
            <pc:sldMk cId="1479395117" sldId="276"/>
            <ac:spMk id="81" creationId="{AC8F6C8C-AB5A-4548-942D-E3FD40ACBC49}"/>
          </ac:spMkLst>
        </pc:spChg>
        <pc:grpChg chg="add mod ord">
          <ac:chgData name="רפאל אבסוב" userId="11d46d8f-8d8c-465d-af70-798756fd3866" providerId="ADAL" clId="{7CD92F96-26E7-4AC6-B969-5282B1A9935E}" dt="2024-08-09T09:06:18.672" v="2881" actId="26606"/>
          <ac:grpSpMkLst>
            <pc:docMk/>
            <pc:sldMk cId="1479395117" sldId="276"/>
            <ac:grpSpMk id="2" creationId="{7A965D9A-1385-E330-61A5-9B9AE97803B4}"/>
          </ac:grpSpMkLst>
        </pc:grpChg>
        <pc:grpChg chg="mod">
          <ac:chgData name="רפאל אבסוב" userId="11d46d8f-8d8c-465d-af70-798756fd3866" providerId="ADAL" clId="{7CD92F96-26E7-4AC6-B969-5282B1A9935E}" dt="2024-08-09T09:03:51.252" v="2826" actId="164"/>
          <ac:grpSpMkLst>
            <pc:docMk/>
            <pc:sldMk cId="1479395117" sldId="276"/>
            <ac:grpSpMk id="21" creationId="{2ED8AFFB-53D1-CC4D-F34B-9F0B7731CE93}"/>
          </ac:grpSpMkLst>
        </pc:grpChg>
        <pc:grpChg chg="mod">
          <ac:chgData name="רפאל אבסוב" userId="11d46d8f-8d8c-465d-af70-798756fd3866" providerId="ADAL" clId="{7CD92F96-26E7-4AC6-B969-5282B1A9935E}" dt="2024-08-09T09:03:51.252" v="2826" actId="164"/>
          <ac:grpSpMkLst>
            <pc:docMk/>
            <pc:sldMk cId="1479395117" sldId="276"/>
            <ac:grpSpMk id="32" creationId="{F9336B7B-D511-FB65-5754-086BF5153FF5}"/>
          </ac:grpSpMkLst>
        </pc:grpChg>
        <pc:picChg chg="mod">
          <ac:chgData name="רפאל אבסוב" userId="11d46d8f-8d8c-465d-af70-798756fd3866" providerId="ADAL" clId="{7CD92F96-26E7-4AC6-B969-5282B1A9935E}" dt="2024-08-09T09:03:51.252" v="2826" actId="164"/>
          <ac:picMkLst>
            <pc:docMk/>
            <pc:sldMk cId="1479395117" sldId="276"/>
            <ac:picMk id="56" creationId="{0E6F0A79-B42A-E922-4677-6DE8315158B9}"/>
          </ac:picMkLst>
        </pc:picChg>
        <pc:cxnChg chg="mod">
          <ac:chgData name="רפאל אבסוב" userId="11d46d8f-8d8c-465d-af70-798756fd3866" providerId="ADAL" clId="{7CD92F96-26E7-4AC6-B969-5282B1A9935E}" dt="2024-08-09T09:03:51.252" v="2826" actId="164"/>
          <ac:cxnSpMkLst>
            <pc:docMk/>
            <pc:sldMk cId="1479395117" sldId="276"/>
            <ac:cxnSpMk id="39" creationId="{D5B78627-5A9B-EF62-F531-2516F56232E8}"/>
          </ac:cxnSpMkLst>
        </pc:cxnChg>
        <pc:cxnChg chg="mod">
          <ac:chgData name="רפאל אבסוב" userId="11d46d8f-8d8c-465d-af70-798756fd3866" providerId="ADAL" clId="{7CD92F96-26E7-4AC6-B969-5282B1A9935E}" dt="2024-08-09T09:03:51.252" v="2826" actId="164"/>
          <ac:cxnSpMkLst>
            <pc:docMk/>
            <pc:sldMk cId="1479395117" sldId="276"/>
            <ac:cxnSpMk id="43" creationId="{29C63C22-6FBF-79A7-CE2C-ACF1402D78AA}"/>
          </ac:cxnSpMkLst>
        </pc:cxnChg>
        <pc:cxnChg chg="mod">
          <ac:chgData name="רפאל אבסוב" userId="11d46d8f-8d8c-465d-af70-798756fd3866" providerId="ADAL" clId="{7CD92F96-26E7-4AC6-B969-5282B1A9935E}" dt="2024-08-09T09:03:51.252" v="2826" actId="164"/>
          <ac:cxnSpMkLst>
            <pc:docMk/>
            <pc:sldMk cId="1479395117" sldId="276"/>
            <ac:cxnSpMk id="44" creationId="{DBEEB975-ED9A-F413-A128-36696CB271D4}"/>
          </ac:cxnSpMkLst>
        </pc:cxnChg>
        <pc:cxnChg chg="mod">
          <ac:chgData name="רפאל אבסוב" userId="11d46d8f-8d8c-465d-af70-798756fd3866" providerId="ADAL" clId="{7CD92F96-26E7-4AC6-B969-5282B1A9935E}" dt="2024-08-09T09:03:51.252" v="2826" actId="164"/>
          <ac:cxnSpMkLst>
            <pc:docMk/>
            <pc:sldMk cId="1479395117" sldId="276"/>
            <ac:cxnSpMk id="47" creationId="{B1A243DD-AD9E-74F5-A61F-DE282D4902FC}"/>
          </ac:cxnSpMkLst>
        </pc:cxnChg>
      </pc:sldChg>
      <pc:sldChg chg="modSp mod">
        <pc:chgData name="רפאל אבסוב" userId="11d46d8f-8d8c-465d-af70-798756fd3866" providerId="ADAL" clId="{7CD92F96-26E7-4AC6-B969-5282B1A9935E}" dt="2024-08-09T09:34:08.675" v="3175" actId="12"/>
        <pc:sldMkLst>
          <pc:docMk/>
          <pc:sldMk cId="1041813965" sldId="277"/>
        </pc:sldMkLst>
        <pc:graphicFrameChg chg="mod">
          <ac:chgData name="רפאל אבסוב" userId="11d46d8f-8d8c-465d-af70-798756fd3866" providerId="ADAL" clId="{7CD92F96-26E7-4AC6-B969-5282B1A9935E}" dt="2024-08-09T09:34:08.675" v="3175" actId="12"/>
          <ac:graphicFrameMkLst>
            <pc:docMk/>
            <pc:sldMk cId="1041813965" sldId="277"/>
            <ac:graphicFrameMk id="9" creationId="{70F4921B-40CD-E217-E2F0-70E23D6CA7D2}"/>
          </ac:graphicFrameMkLst>
        </pc:graphicFrameChg>
      </pc:sldChg>
      <pc:sldChg chg="add del">
        <pc:chgData name="רפאל אבסוב" userId="11d46d8f-8d8c-465d-af70-798756fd3866" providerId="ADAL" clId="{7CD92F96-26E7-4AC6-B969-5282B1A9935E}" dt="2024-08-09T10:02:40.303" v="3179" actId="47"/>
        <pc:sldMkLst>
          <pc:docMk/>
          <pc:sldMk cId="1648783260" sldId="278"/>
        </pc:sldMkLst>
      </pc:sldChg>
      <pc:sldChg chg="add del">
        <pc:chgData name="רפאל אבסוב" userId="11d46d8f-8d8c-465d-af70-798756fd3866" providerId="ADAL" clId="{7CD92F96-26E7-4AC6-B969-5282B1A9935E}" dt="2024-08-09T10:02:39.553" v="3178" actId="47"/>
        <pc:sldMkLst>
          <pc:docMk/>
          <pc:sldMk cId="2110483939" sldId="279"/>
        </pc:sldMkLst>
      </pc:sldChg>
      <pc:sldChg chg="addSp delSp modSp mod setBg">
        <pc:chgData name="רפאל אבסוב" userId="11d46d8f-8d8c-465d-af70-798756fd3866" providerId="ADAL" clId="{7CD92F96-26E7-4AC6-B969-5282B1A9935E}" dt="2024-08-09T10:32:19.853" v="3548" actId="26606"/>
        <pc:sldMkLst>
          <pc:docMk/>
          <pc:sldMk cId="3816938799" sldId="281"/>
        </pc:sldMkLst>
        <pc:spChg chg="mod">
          <ac:chgData name="רפאל אבסוב" userId="11d46d8f-8d8c-465d-af70-798756fd3866" providerId="ADAL" clId="{7CD92F96-26E7-4AC6-B969-5282B1A9935E}" dt="2024-08-09T10:32:19.853" v="3548" actId="26606"/>
          <ac:spMkLst>
            <pc:docMk/>
            <pc:sldMk cId="3816938799" sldId="281"/>
            <ac:spMk id="2" creationId="{4483BEF9-90C8-8E6C-2004-4623B030B679}"/>
          </ac:spMkLst>
        </pc:spChg>
        <pc:spChg chg="add del">
          <ac:chgData name="רפאל אבסוב" userId="11d46d8f-8d8c-465d-af70-798756fd3866" providerId="ADAL" clId="{7CD92F96-26E7-4AC6-B969-5282B1A9935E}" dt="2024-08-09T10:32:19.853" v="3548" actId="26606"/>
          <ac:spMkLst>
            <pc:docMk/>
            <pc:sldMk cId="3816938799" sldId="281"/>
            <ac:spMk id="10" creationId="{738F59A4-4431-460D-8E49-6E65C189A566}"/>
          </ac:spMkLst>
        </pc:spChg>
        <pc:grpChg chg="add del">
          <ac:chgData name="רפאל אבסוב" userId="11d46d8f-8d8c-465d-af70-798756fd3866" providerId="ADAL" clId="{7CD92F96-26E7-4AC6-B969-5282B1A9935E}" dt="2024-08-09T10:32:19.853" v="3548" actId="26606"/>
          <ac:grpSpMkLst>
            <pc:docMk/>
            <pc:sldMk cId="3816938799" sldId="281"/>
            <ac:grpSpMk id="12" creationId="{8A919B9C-5C01-47E4-B2F2-45F589208ABF}"/>
          </ac:grpSpMkLst>
        </pc:grpChg>
        <pc:graphicFrameChg chg="mod">
          <ac:chgData name="רפאל אבסוב" userId="11d46d8f-8d8c-465d-af70-798756fd3866" providerId="ADAL" clId="{7CD92F96-26E7-4AC6-B969-5282B1A9935E}" dt="2024-08-09T10:32:19.853" v="3548" actId="26606"/>
          <ac:graphicFrameMkLst>
            <pc:docMk/>
            <pc:sldMk cId="3816938799" sldId="281"/>
            <ac:graphicFrameMk id="3" creationId="{7F9C24E7-C2B9-A266-E2C4-69F6ADF1C8A7}"/>
          </ac:graphicFrameMkLst>
        </pc:graphicFrameChg>
        <pc:graphicFrameChg chg="mod">
          <ac:chgData name="רפאל אבסוב" userId="11d46d8f-8d8c-465d-af70-798756fd3866" providerId="ADAL" clId="{7CD92F96-26E7-4AC6-B969-5282B1A9935E}" dt="2024-08-09T10:32:19.853" v="3548" actId="26606"/>
          <ac:graphicFrameMkLst>
            <pc:docMk/>
            <pc:sldMk cId="3816938799" sldId="281"/>
            <ac:graphicFrameMk id="4" creationId="{1BD8B326-A786-25B6-731B-B29FEBCFA655}"/>
          </ac:graphicFrameMkLst>
        </pc:graphicFrameChg>
      </pc:sldChg>
      <pc:sldChg chg="addSp delSp modSp mod setBg">
        <pc:chgData name="רפאל אבסוב" userId="11d46d8f-8d8c-465d-af70-798756fd3866" providerId="ADAL" clId="{7CD92F96-26E7-4AC6-B969-5282B1A9935E}" dt="2024-08-09T10:33:41.512" v="3554" actId="26606"/>
        <pc:sldMkLst>
          <pc:docMk/>
          <pc:sldMk cId="3237332051" sldId="282"/>
        </pc:sldMkLst>
        <pc:spChg chg="mod">
          <ac:chgData name="רפאל אבסוב" userId="11d46d8f-8d8c-465d-af70-798756fd3866" providerId="ADAL" clId="{7CD92F96-26E7-4AC6-B969-5282B1A9935E}" dt="2024-08-09T10:33:41.512" v="3554" actId="26606"/>
          <ac:spMkLst>
            <pc:docMk/>
            <pc:sldMk cId="3237332051" sldId="282"/>
            <ac:spMk id="2" creationId="{4483BEF9-90C8-8E6C-2004-4623B030B679}"/>
          </ac:spMkLst>
        </pc:spChg>
        <pc:spChg chg="add del">
          <ac:chgData name="רפאל אבסוב" userId="11d46d8f-8d8c-465d-af70-798756fd3866" providerId="ADAL" clId="{7CD92F96-26E7-4AC6-B969-5282B1A9935E}" dt="2024-08-09T10:32:35.482" v="3550" actId="26606"/>
          <ac:spMkLst>
            <pc:docMk/>
            <pc:sldMk cId="3237332051" sldId="282"/>
            <ac:spMk id="11" creationId="{A8384FB5-9ADC-4DDC-881B-597D56F5B15D}"/>
          </ac:spMkLst>
        </pc:spChg>
        <pc:spChg chg="add del">
          <ac:chgData name="רפאל אבסוב" userId="11d46d8f-8d8c-465d-af70-798756fd3866" providerId="ADAL" clId="{7CD92F96-26E7-4AC6-B969-5282B1A9935E}" dt="2024-08-09T10:32:35.482" v="3550" actId="26606"/>
          <ac:spMkLst>
            <pc:docMk/>
            <pc:sldMk cId="3237332051" sldId="282"/>
            <ac:spMk id="13" creationId="{1199E1B1-A8C0-4FE8-A5A8-1CB41D69F857}"/>
          </ac:spMkLst>
        </pc:spChg>
        <pc:spChg chg="add del">
          <ac:chgData name="רפאל אבסוב" userId="11d46d8f-8d8c-465d-af70-798756fd3866" providerId="ADAL" clId="{7CD92F96-26E7-4AC6-B969-5282B1A9935E}" dt="2024-08-09T10:32:35.482" v="3550" actId="26606"/>
          <ac:spMkLst>
            <pc:docMk/>
            <pc:sldMk cId="3237332051" sldId="282"/>
            <ac:spMk id="15" creationId="{84A8DE83-DE75-4B41-9DB4-A7EC0B0DEC0B}"/>
          </ac:spMkLst>
        </pc:spChg>
        <pc:spChg chg="add del">
          <ac:chgData name="רפאל אבסוב" userId="11d46d8f-8d8c-465d-af70-798756fd3866" providerId="ADAL" clId="{7CD92F96-26E7-4AC6-B969-5282B1A9935E}" dt="2024-08-09T10:32:35.482" v="3550" actId="26606"/>
          <ac:spMkLst>
            <pc:docMk/>
            <pc:sldMk cId="3237332051" sldId="282"/>
            <ac:spMk id="17" creationId="{A7009A0A-BEF5-4EAC-AF15-E4F9F002E239}"/>
          </ac:spMkLst>
        </pc:spChg>
        <pc:spChg chg="add del">
          <ac:chgData name="רפאל אבסוב" userId="11d46d8f-8d8c-465d-af70-798756fd3866" providerId="ADAL" clId="{7CD92F96-26E7-4AC6-B969-5282B1A9935E}" dt="2024-08-09T10:33:41.512" v="3554" actId="26606"/>
          <ac:spMkLst>
            <pc:docMk/>
            <pc:sldMk cId="3237332051" sldId="282"/>
            <ac:spMk id="19" creationId="{F8260ED5-17F7-4158-B241-D51DD4CF1B7E}"/>
          </ac:spMkLst>
        </pc:spChg>
        <pc:spChg chg="add del">
          <ac:chgData name="רפאל אבסוב" userId="11d46d8f-8d8c-465d-af70-798756fd3866" providerId="ADAL" clId="{7CD92F96-26E7-4AC6-B969-5282B1A9935E}" dt="2024-08-09T10:33:41.512" v="3554" actId="26606"/>
          <ac:spMkLst>
            <pc:docMk/>
            <pc:sldMk cId="3237332051" sldId="282"/>
            <ac:spMk id="20" creationId="{A8384FB5-9ADC-4DDC-881B-597D56F5B15D}"/>
          </ac:spMkLst>
        </pc:spChg>
        <pc:spChg chg="add del">
          <ac:chgData name="רפאל אבסוב" userId="11d46d8f-8d8c-465d-af70-798756fd3866" providerId="ADAL" clId="{7CD92F96-26E7-4AC6-B969-5282B1A9935E}" dt="2024-08-09T10:33:41.512" v="3554" actId="26606"/>
          <ac:spMkLst>
            <pc:docMk/>
            <pc:sldMk cId="3237332051" sldId="282"/>
            <ac:spMk id="21" creationId="{91E5A9A7-95C6-4F4F-B00E-C82E07FE62EF}"/>
          </ac:spMkLst>
        </pc:spChg>
        <pc:spChg chg="add del">
          <ac:chgData name="רפאל אבסוב" userId="11d46d8f-8d8c-465d-af70-798756fd3866" providerId="ADAL" clId="{7CD92F96-26E7-4AC6-B969-5282B1A9935E}" dt="2024-08-09T10:33:41.512" v="3554" actId="26606"/>
          <ac:spMkLst>
            <pc:docMk/>
            <pc:sldMk cId="3237332051" sldId="282"/>
            <ac:spMk id="22" creationId="{D07DD2DE-F619-49DD-B5E7-03A290FF4ED1}"/>
          </ac:spMkLst>
        </pc:spChg>
        <pc:spChg chg="add del">
          <ac:chgData name="רפאל אבסוב" userId="11d46d8f-8d8c-465d-af70-798756fd3866" providerId="ADAL" clId="{7CD92F96-26E7-4AC6-B969-5282B1A9935E}" dt="2024-08-09T10:33:41.512" v="3554" actId="26606"/>
          <ac:spMkLst>
            <pc:docMk/>
            <pc:sldMk cId="3237332051" sldId="282"/>
            <ac:spMk id="23" creationId="{85149191-5F60-4A28-AAFF-039F96B0F3EC}"/>
          </ac:spMkLst>
        </pc:spChg>
        <pc:graphicFrameChg chg="add mod modGraphic">
          <ac:chgData name="רפאל אבסוב" userId="11d46d8f-8d8c-465d-af70-798756fd3866" providerId="ADAL" clId="{7CD92F96-26E7-4AC6-B969-5282B1A9935E}" dt="2024-08-09T10:33:41.512" v="3554" actId="26606"/>
          <ac:graphicFrameMkLst>
            <pc:docMk/>
            <pc:sldMk cId="3237332051" sldId="282"/>
            <ac:graphicFrameMk id="6" creationId="{746DC228-F943-E8BE-5EF7-5A822402673F}"/>
          </ac:graphicFrameMkLst>
        </pc:graphicFrameChg>
      </pc:sldChg>
    </pc:docChg>
  </pc:docChgLst>
  <pc:docChgLst>
    <pc:chgData name="אבישי חליפא" userId="c4633f77-c8aa-423e-82d2-95f6db6b446b" providerId="ADAL" clId="{A685DE30-2E8F-4E2F-84D8-803EF9C17DF9}"/>
    <pc:docChg chg="custSel addSld delSld modSld">
      <pc:chgData name="אבישי חליפא" userId="c4633f77-c8aa-423e-82d2-95f6db6b446b" providerId="ADAL" clId="{A685DE30-2E8F-4E2F-84D8-803EF9C17DF9}" dt="2024-08-10T16:33:10.024" v="41" actId="2696"/>
      <pc:docMkLst>
        <pc:docMk/>
      </pc:docMkLst>
      <pc:sldChg chg="addSp delSp modSp mod setBg">
        <pc:chgData name="אבישי חליפא" userId="c4633f77-c8aa-423e-82d2-95f6db6b446b" providerId="ADAL" clId="{A685DE30-2E8F-4E2F-84D8-803EF9C17DF9}" dt="2024-08-10T07:08:13.799" v="26" actId="14100"/>
        <pc:sldMkLst>
          <pc:docMk/>
          <pc:sldMk cId="1874541845" sldId="263"/>
        </pc:sldMkLst>
        <pc:spChg chg="mod">
          <ac:chgData name="אבישי חליפא" userId="c4633f77-c8aa-423e-82d2-95f6db6b446b" providerId="ADAL" clId="{A685DE30-2E8F-4E2F-84D8-803EF9C17DF9}" dt="2024-08-10T07:07:57.615" v="24" actId="1076"/>
          <ac:spMkLst>
            <pc:docMk/>
            <pc:sldMk cId="1874541845" sldId="263"/>
            <ac:spMk id="2" creationId="{4483BEF9-90C8-8E6C-2004-4623B030B679}"/>
          </ac:spMkLst>
        </pc:spChg>
        <pc:spChg chg="del mod">
          <ac:chgData name="אבישי חליפא" userId="c4633f77-c8aa-423e-82d2-95f6db6b446b" providerId="ADAL" clId="{A685DE30-2E8F-4E2F-84D8-803EF9C17DF9}" dt="2024-08-10T07:03:26.029" v="7" actId="478"/>
          <ac:spMkLst>
            <pc:docMk/>
            <pc:sldMk cId="1874541845" sldId="263"/>
            <ac:spMk id="3" creationId="{647D7036-D6C1-A49D-9743-747BD0FBB136}"/>
          </ac:spMkLst>
        </pc:spChg>
        <pc:spChg chg="add">
          <ac:chgData name="אבישי חליפא" userId="c4633f77-c8aa-423e-82d2-95f6db6b446b" providerId="ADAL" clId="{A685DE30-2E8F-4E2F-84D8-803EF9C17DF9}" dt="2024-08-10T07:07:30.993" v="15" actId="26606"/>
          <ac:spMkLst>
            <pc:docMk/>
            <pc:sldMk cId="1874541845" sldId="263"/>
            <ac:spMk id="12" creationId="{2151139A-886F-4B97-8815-729AD3831BBD}"/>
          </ac:spMkLst>
        </pc:spChg>
        <pc:spChg chg="add">
          <ac:chgData name="אבישי חליפא" userId="c4633f77-c8aa-423e-82d2-95f6db6b446b" providerId="ADAL" clId="{A685DE30-2E8F-4E2F-84D8-803EF9C17DF9}" dt="2024-08-10T07:07:30.993" v="15" actId="26606"/>
          <ac:spMkLst>
            <pc:docMk/>
            <pc:sldMk cId="1874541845" sldId="263"/>
            <ac:spMk id="14" creationId="{AB5E08C4-8CDD-4623-A5B8-E998C6DEE3B7}"/>
          </ac:spMkLst>
        </pc:spChg>
        <pc:spChg chg="add">
          <ac:chgData name="אבישי חליפא" userId="c4633f77-c8aa-423e-82d2-95f6db6b446b" providerId="ADAL" clId="{A685DE30-2E8F-4E2F-84D8-803EF9C17DF9}" dt="2024-08-10T07:07:30.993" v="15" actId="26606"/>
          <ac:spMkLst>
            <pc:docMk/>
            <pc:sldMk cId="1874541845" sldId="263"/>
            <ac:spMk id="16" creationId="{15F33878-D502-4FFA-8ACE-F2AECDB2A23F}"/>
          </ac:spMkLst>
        </pc:spChg>
        <pc:spChg chg="add">
          <ac:chgData name="אבישי חליפא" userId="c4633f77-c8aa-423e-82d2-95f6db6b446b" providerId="ADAL" clId="{A685DE30-2E8F-4E2F-84D8-803EF9C17DF9}" dt="2024-08-10T07:07:30.993" v="15" actId="26606"/>
          <ac:spMkLst>
            <pc:docMk/>
            <pc:sldMk cId="1874541845" sldId="263"/>
            <ac:spMk id="18" creationId="{D3539FEE-81D3-4406-802E-60B20B16F4F6}"/>
          </ac:spMkLst>
        </pc:spChg>
        <pc:spChg chg="add">
          <ac:chgData name="אבישי חליפא" userId="c4633f77-c8aa-423e-82d2-95f6db6b446b" providerId="ADAL" clId="{A685DE30-2E8F-4E2F-84D8-803EF9C17DF9}" dt="2024-08-10T07:07:30.993" v="15" actId="26606"/>
          <ac:spMkLst>
            <pc:docMk/>
            <pc:sldMk cId="1874541845" sldId="263"/>
            <ac:spMk id="20" creationId="{DC701763-729E-462F-A5A8-E0DEFEB1E2E4}"/>
          </ac:spMkLst>
        </pc:spChg>
        <pc:picChg chg="add mod ord">
          <ac:chgData name="אבישי חליפא" userId="c4633f77-c8aa-423e-82d2-95f6db6b446b" providerId="ADAL" clId="{A685DE30-2E8F-4E2F-84D8-803EF9C17DF9}" dt="2024-08-10T07:08:11.195" v="25" actId="14100"/>
          <ac:picMkLst>
            <pc:docMk/>
            <pc:sldMk cId="1874541845" sldId="263"/>
            <ac:picMk id="5" creationId="{E1BFCC3D-BCAC-B34A-9DCB-23BF029B4F79}"/>
          </ac:picMkLst>
        </pc:picChg>
        <pc:picChg chg="add mod">
          <ac:chgData name="אבישי חליפא" userId="c4633f77-c8aa-423e-82d2-95f6db6b446b" providerId="ADAL" clId="{A685DE30-2E8F-4E2F-84D8-803EF9C17DF9}" dt="2024-08-10T07:08:13.799" v="26" actId="14100"/>
          <ac:picMkLst>
            <pc:docMk/>
            <pc:sldMk cId="1874541845" sldId="263"/>
            <ac:picMk id="7" creationId="{FA60B656-55F8-E58F-5AAE-185377FEB07C}"/>
          </ac:picMkLst>
        </pc:picChg>
      </pc:sldChg>
      <pc:sldChg chg="modSp new del mod">
        <pc:chgData name="אבישי חליפא" userId="c4633f77-c8aa-423e-82d2-95f6db6b446b" providerId="ADAL" clId="{A685DE30-2E8F-4E2F-84D8-803EF9C17DF9}" dt="2024-08-10T16:33:10.024" v="41" actId="2696"/>
        <pc:sldMkLst>
          <pc:docMk/>
          <pc:sldMk cId="4222470778" sldId="285"/>
        </pc:sldMkLst>
        <pc:spChg chg="mod">
          <ac:chgData name="אבישי חליפא" userId="c4633f77-c8aa-423e-82d2-95f6db6b446b" providerId="ADAL" clId="{A685DE30-2E8F-4E2F-84D8-803EF9C17DF9}" dt="2024-08-10T16:32:56.426" v="40" actId="20577"/>
          <ac:spMkLst>
            <pc:docMk/>
            <pc:sldMk cId="4222470778" sldId="285"/>
            <ac:spMk id="2" creationId="{86A53C1B-D020-6074-0A6A-85BF4B440DE8}"/>
          </ac:spMkLst>
        </pc:spChg>
      </pc:sldChg>
    </pc:docChg>
  </pc:docChgLst>
  <pc:docChgLst>
    <pc:chgData name="דביר חייט" userId="9f5bab0f-69d3-4765-bfaf-77162b811b5f" providerId="ADAL" clId="{6BBA3462-6221-43F7-842C-1DBC1D4E734B}"/>
    <pc:docChg chg="undo redo custSel addSld delSld modSld sldOrd">
      <pc:chgData name="דביר חייט" userId="9f5bab0f-69d3-4765-bfaf-77162b811b5f" providerId="ADAL" clId="{6BBA3462-6221-43F7-842C-1DBC1D4E734B}" dt="2024-08-09T11:04:36.085" v="4575"/>
      <pc:docMkLst>
        <pc:docMk/>
      </pc:docMkLst>
      <pc:sldChg chg="addSp delSp delDesignElem">
        <pc:chgData name="דביר חייט" userId="9f5bab0f-69d3-4765-bfaf-77162b811b5f" providerId="ADAL" clId="{6BBA3462-6221-43F7-842C-1DBC1D4E734B}" dt="2024-08-08T11:17:44.711" v="879"/>
        <pc:sldMkLst>
          <pc:docMk/>
          <pc:sldMk cId="2127108371" sldId="257"/>
        </pc:sldMkLst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2127108371" sldId="257"/>
            <ac:spMk id="8" creationId="{DEE2AD96-B495-4E06-9291-B71706F728CB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2127108371" sldId="257"/>
            <ac:spMk id="10" creationId="{53CF6D67-C5A8-4ADD-9E8E-1E38CA1D3166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2127108371" sldId="257"/>
            <ac:spMk id="12" creationId="{86909FA0-B515-4681-B7A8-FA281D133B94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2127108371" sldId="257"/>
            <ac:spMk id="14" creationId="{21C9FE86-FCC3-4A31-AA1C-C882262B7FE7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2127108371" sldId="257"/>
            <ac:spMk id="16" creationId="{7D96243B-ECED-4B71-8E06-AE9A285EAD20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2127108371" sldId="257"/>
            <ac:spMk id="18" creationId="{A09989E4-EFDC-4A90-A633-E0525FB4139E}"/>
          </ac:spMkLst>
        </pc:spChg>
      </pc:sldChg>
      <pc:sldChg chg="addSp delSp delDesignElem">
        <pc:chgData name="דביר חייט" userId="9f5bab0f-69d3-4765-bfaf-77162b811b5f" providerId="ADAL" clId="{6BBA3462-6221-43F7-842C-1DBC1D4E734B}" dt="2024-08-08T11:17:44.711" v="879"/>
        <pc:sldMkLst>
          <pc:docMk/>
          <pc:sldMk cId="3311514755" sldId="258"/>
        </pc:sldMkLst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3311514755" sldId="258"/>
            <ac:spMk id="8" creationId="{DEE2AD96-B495-4E06-9291-B71706F728CB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3311514755" sldId="258"/>
            <ac:spMk id="10" creationId="{53CF6D67-C5A8-4ADD-9E8E-1E38CA1D3166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3311514755" sldId="258"/>
            <ac:spMk id="12" creationId="{86909FA0-B515-4681-B7A8-FA281D133B94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3311514755" sldId="258"/>
            <ac:spMk id="14" creationId="{21C9FE86-FCC3-4A31-AA1C-C882262B7FE7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3311514755" sldId="258"/>
            <ac:spMk id="16" creationId="{7D96243B-ECED-4B71-8E06-AE9A285EAD20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3311514755" sldId="258"/>
            <ac:spMk id="18" creationId="{A09989E4-EFDC-4A90-A633-E0525FB4139E}"/>
          </ac:spMkLst>
        </pc:spChg>
      </pc:sldChg>
      <pc:sldChg chg="addSp delSp modSp mod delDesignElem">
        <pc:chgData name="דביר חייט" userId="9f5bab0f-69d3-4765-bfaf-77162b811b5f" providerId="ADAL" clId="{6BBA3462-6221-43F7-842C-1DBC1D4E734B}" dt="2024-08-08T11:17:44.711" v="879"/>
        <pc:sldMkLst>
          <pc:docMk/>
          <pc:sldMk cId="2268575709" sldId="259"/>
        </pc:sldMkLst>
        <pc:spChg chg="mod">
          <ac:chgData name="דביר חייט" userId="9f5bab0f-69d3-4765-bfaf-77162b811b5f" providerId="ADAL" clId="{6BBA3462-6221-43F7-842C-1DBC1D4E734B}" dt="2024-08-08T10:23:44.601" v="0" actId="121"/>
          <ac:spMkLst>
            <pc:docMk/>
            <pc:sldMk cId="2268575709" sldId="259"/>
            <ac:spMk id="3" creationId="{647D7036-D6C1-A49D-9743-747BD0FBB136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2268575709" sldId="259"/>
            <ac:spMk id="29" creationId="{375E0459-6403-40CD-989D-56A4407CA12E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2268575709" sldId="259"/>
            <ac:spMk id="30" creationId="{1B15ED52-F352-441B-82BF-E0EA34836D08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2268575709" sldId="259"/>
            <ac:spMk id="31" creationId="{53E5B1A8-3AC9-4BD1-9BBC-78CA94F2D1BA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2268575709" sldId="259"/>
            <ac:spMk id="32" creationId="{3B2E3793-BFE6-45A2-9B7B-E18844431C99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2268575709" sldId="259"/>
            <ac:spMk id="33" creationId="{BC4C4868-CB8F-4AF9-9CDB-8108F2C19B67}"/>
          </ac:spMkLst>
        </pc:spChg>
      </pc:sldChg>
      <pc:sldChg chg="addSp delSp modSp del mod ord delDesignElem modShow">
        <pc:chgData name="דביר חייט" userId="9f5bab0f-69d3-4765-bfaf-77162b811b5f" providerId="ADAL" clId="{6BBA3462-6221-43F7-842C-1DBC1D4E734B}" dt="2024-08-09T10:38:30.935" v="3910" actId="47"/>
        <pc:sldMkLst>
          <pc:docMk/>
          <pc:sldMk cId="4250891122" sldId="260"/>
        </pc:sldMkLst>
        <pc:spChg chg="mod">
          <ac:chgData name="דביר חייט" userId="9f5bab0f-69d3-4765-bfaf-77162b811b5f" providerId="ADAL" clId="{6BBA3462-6221-43F7-842C-1DBC1D4E734B}" dt="2024-08-08T10:24:51.401" v="48" actId="20577"/>
          <ac:spMkLst>
            <pc:docMk/>
            <pc:sldMk cId="4250891122" sldId="260"/>
            <ac:spMk id="9" creationId="{2385A080-38DB-C9B4-8D3D-8F8EDBBA5AD7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4250891122" sldId="260"/>
            <ac:spMk id="12" creationId="{0288C6B4-AFC3-407F-A595-EFFD38D4CCAF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4250891122" sldId="260"/>
            <ac:spMk id="14" creationId="{CF236821-17FE-429B-8D2C-08E13A64EA40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4250891122" sldId="260"/>
            <ac:spMk id="16" creationId="{C0BDBCD2-E081-43AB-9119-C55465E59757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4250891122" sldId="260"/>
            <ac:spMk id="18" creationId="{98E79BE4-34FE-485A-98A5-92CE8F7C4743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4250891122" sldId="260"/>
            <ac:spMk id="20" creationId="{7A5F0580-5EE9-419F-96EE-B6529EF6E7D0}"/>
          </ac:spMkLst>
        </pc:spChg>
        <pc:picChg chg="mod">
          <ac:chgData name="דביר חייט" userId="9f5bab0f-69d3-4765-bfaf-77162b811b5f" providerId="ADAL" clId="{6BBA3462-6221-43F7-842C-1DBC1D4E734B}" dt="2024-08-08T10:23:57.613" v="1" actId="1076"/>
          <ac:picMkLst>
            <pc:docMk/>
            <pc:sldMk cId="4250891122" sldId="260"/>
            <ac:picMk id="5" creationId="{A0F860F5-50C8-460D-1DE1-722ACC68E443}"/>
          </ac:picMkLst>
        </pc:picChg>
      </pc:sldChg>
      <pc:sldChg chg="delSp modSp mod addCm modCm">
        <pc:chgData name="דביר חייט" userId="9f5bab0f-69d3-4765-bfaf-77162b811b5f" providerId="ADAL" clId="{6BBA3462-6221-43F7-842C-1DBC1D4E734B}" dt="2024-08-08T16:54:49.185" v="2332"/>
        <pc:sldMkLst>
          <pc:docMk/>
          <pc:sldMk cId="259319680" sldId="261"/>
        </pc:sldMkLst>
        <pc:spChg chg="mod">
          <ac:chgData name="דביר חייט" userId="9f5bab0f-69d3-4765-bfaf-77162b811b5f" providerId="ADAL" clId="{6BBA3462-6221-43F7-842C-1DBC1D4E734B}" dt="2024-08-08T11:17:44.711" v="879"/>
          <ac:spMkLst>
            <pc:docMk/>
            <pc:sldMk cId="259319680" sldId="261"/>
            <ac:spMk id="2" creationId="{4483BEF9-90C8-8E6C-2004-4623B030B679}"/>
          </ac:spMkLst>
        </pc:spChg>
        <pc:spChg chg="del">
          <ac:chgData name="דביר חייט" userId="9f5bab0f-69d3-4765-bfaf-77162b811b5f" providerId="ADAL" clId="{6BBA3462-6221-43F7-842C-1DBC1D4E734B}" dt="2024-08-08T12:58:33.939" v="1660" actId="478"/>
          <ac:spMkLst>
            <pc:docMk/>
            <pc:sldMk cId="259319680" sldId="261"/>
            <ac:spMk id="3" creationId="{647D7036-D6C1-A49D-9743-747BD0FBB136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דביר חייט" userId="9f5bab0f-69d3-4765-bfaf-77162b811b5f" providerId="ADAL" clId="{6BBA3462-6221-43F7-842C-1DBC1D4E734B}" dt="2024-08-08T16:54:49.185" v="2332"/>
              <pc2:cmMkLst xmlns:pc2="http://schemas.microsoft.com/office/powerpoint/2019/9/main/command">
                <pc:docMk/>
                <pc:sldMk cId="259319680" sldId="261"/>
                <pc2:cmMk id="{BAD7014C-1C91-4A62-94F4-67EE8C757747}"/>
              </pc2:cmMkLst>
            </pc226:cmChg>
          </p:ext>
        </pc:extLst>
      </pc:sldChg>
      <pc:sldChg chg="addSp delSp modSp add del mod addCm">
        <pc:chgData name="דביר חייט" userId="9f5bab0f-69d3-4765-bfaf-77162b811b5f" providerId="ADAL" clId="{6BBA3462-6221-43F7-842C-1DBC1D4E734B}" dt="2024-08-09T10:32:19.085" v="3905" actId="207"/>
        <pc:sldMkLst>
          <pc:docMk/>
          <pc:sldMk cId="596058173" sldId="262"/>
        </pc:sldMkLst>
        <pc:spChg chg="mod">
          <ac:chgData name="דביר חייט" userId="9f5bab0f-69d3-4765-bfaf-77162b811b5f" providerId="ADAL" clId="{6BBA3462-6221-43F7-842C-1DBC1D4E734B}" dt="2024-08-08T17:08:44.209" v="2490"/>
          <ac:spMkLst>
            <pc:docMk/>
            <pc:sldMk cId="596058173" sldId="262"/>
            <ac:spMk id="2" creationId="{4483BEF9-90C8-8E6C-2004-4623B030B679}"/>
          </ac:spMkLst>
        </pc:spChg>
        <pc:spChg chg="del">
          <ac:chgData name="דביר חייט" userId="9f5bab0f-69d3-4765-bfaf-77162b811b5f" providerId="ADAL" clId="{6BBA3462-6221-43F7-842C-1DBC1D4E734B}" dt="2024-08-08T10:32:22.280" v="49" actId="478"/>
          <ac:spMkLst>
            <pc:docMk/>
            <pc:sldMk cId="596058173" sldId="262"/>
            <ac:spMk id="3" creationId="{647D7036-D6C1-A49D-9743-747BD0FBB136}"/>
          </ac:spMkLst>
        </pc:spChg>
        <pc:graphicFrameChg chg="add del mod modGraphic">
          <ac:chgData name="דביר חייט" userId="9f5bab0f-69d3-4765-bfaf-77162b811b5f" providerId="ADAL" clId="{6BBA3462-6221-43F7-842C-1DBC1D4E734B}" dt="2024-08-09T10:32:19.085" v="3905" actId="207"/>
          <ac:graphicFrameMkLst>
            <pc:docMk/>
            <pc:sldMk cId="596058173" sldId="262"/>
            <ac:graphicFrameMk id="3" creationId="{F62BAEAC-8614-4F17-3F47-E243652C38F1}"/>
          </ac:graphicFrameMkLst>
        </pc:graphicFrameChg>
        <pc:graphicFrameChg chg="add del mod modGraphic">
          <ac:chgData name="דביר חייט" userId="9f5bab0f-69d3-4765-bfaf-77162b811b5f" providerId="ADAL" clId="{6BBA3462-6221-43F7-842C-1DBC1D4E734B}" dt="2024-08-08T12:59:12.041" v="1682" actId="478"/>
          <ac:graphicFrameMkLst>
            <pc:docMk/>
            <pc:sldMk cId="596058173" sldId="262"/>
            <ac:graphicFrameMk id="4" creationId="{F90FB972-CB5F-B1A1-9A8E-9E2479D882A5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דביר חייט" userId="9f5bab0f-69d3-4765-bfaf-77162b811b5f" providerId="ADAL" clId="{6BBA3462-6221-43F7-842C-1DBC1D4E734B}" dt="2024-08-08T17:07:11.178" v="2464"/>
              <pc2:cmMkLst xmlns:pc2="http://schemas.microsoft.com/office/powerpoint/2019/9/main/command">
                <pc:docMk/>
                <pc:sldMk cId="596058173" sldId="262"/>
                <pc2:cmMk id="{3AF76E0A-196F-4792-9463-874AAAADC722}"/>
              </pc2:cmMkLst>
            </pc226:cmChg>
          </p:ext>
        </pc:extLst>
      </pc:sldChg>
      <pc:sldChg chg="modSp">
        <pc:chgData name="דביר חייט" userId="9f5bab0f-69d3-4765-bfaf-77162b811b5f" providerId="ADAL" clId="{6BBA3462-6221-43F7-842C-1DBC1D4E734B}" dt="2024-08-08T11:17:44.711" v="879"/>
        <pc:sldMkLst>
          <pc:docMk/>
          <pc:sldMk cId="1874541845" sldId="263"/>
        </pc:sldMkLst>
        <pc:spChg chg="mod">
          <ac:chgData name="דביר חייט" userId="9f5bab0f-69d3-4765-bfaf-77162b811b5f" providerId="ADAL" clId="{6BBA3462-6221-43F7-842C-1DBC1D4E734B}" dt="2024-08-08T11:17:44.711" v="879"/>
          <ac:spMkLst>
            <pc:docMk/>
            <pc:sldMk cId="1874541845" sldId="263"/>
            <ac:spMk id="2" creationId="{4483BEF9-90C8-8E6C-2004-4623B030B679}"/>
          </ac:spMkLst>
        </pc:spChg>
      </pc:sldChg>
      <pc:sldChg chg="addSp delSp delDesignElem">
        <pc:chgData name="דביר חייט" userId="9f5bab0f-69d3-4765-bfaf-77162b811b5f" providerId="ADAL" clId="{6BBA3462-6221-43F7-842C-1DBC1D4E734B}" dt="2024-08-08T11:17:44.711" v="879"/>
        <pc:sldMkLst>
          <pc:docMk/>
          <pc:sldMk cId="290113100" sldId="264"/>
        </pc:sldMkLst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290113100" sldId="264"/>
            <ac:spMk id="12" creationId="{BACC6370-2D7E-4714-9D71-7542949D7D5D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290113100" sldId="264"/>
            <ac:spMk id="14" creationId="{F68B3F68-107C-434F-AA38-110D5EA91B85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290113100" sldId="264"/>
            <ac:spMk id="16" creationId="{AAD0DBB9-1A4B-4391-81D4-CB19F9AB918A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290113100" sldId="264"/>
            <ac:spMk id="18" creationId="{063BBA22-50EA-4C4D-BE05-F1CE4E63AA56}"/>
          </ac:spMkLst>
        </pc:spChg>
      </pc:sldChg>
      <pc:sldChg chg="addSp delSp delDesignElem">
        <pc:chgData name="דביר חייט" userId="9f5bab0f-69d3-4765-bfaf-77162b811b5f" providerId="ADAL" clId="{6BBA3462-6221-43F7-842C-1DBC1D4E734B}" dt="2024-08-08T11:17:44.711" v="879"/>
        <pc:sldMkLst>
          <pc:docMk/>
          <pc:sldMk cId="1644691757" sldId="265"/>
        </pc:sldMkLst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1644691757" sldId="265"/>
            <ac:spMk id="10" creationId="{577D6B2E-37A3-429E-A37C-F30ED6487282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1644691757" sldId="265"/>
            <ac:spMk id="12" creationId="{5CEAD642-85CF-4750-8432-7C80C901F001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1644691757" sldId="265"/>
            <ac:spMk id="14" creationId="{FA33EEAE-15D5-4119-8C1E-89D943F911EF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1644691757" sldId="265"/>
            <ac:spMk id="16" creationId="{730D8B3B-9B80-4025-B934-26DC7D7CD231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1644691757" sldId="265"/>
            <ac:spMk id="18" creationId="{1064D5D5-227B-4F66-9AEA-46F570E793BD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1644691757" sldId="265"/>
            <ac:spMk id="20" creationId="{646B67A4-D328-4747-A82B-65E84FA46368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1644691757" sldId="265"/>
            <ac:spMk id="22" creationId="{B5A1B09C-1565-46F8-B70F-621C5EB48A09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1644691757" sldId="265"/>
            <ac:spMk id="24" creationId="{8C516CC8-80AC-446C-A56E-9F54B7210402}"/>
          </ac:spMkLst>
        </pc:spChg>
      </pc:sldChg>
      <pc:sldChg chg="addSp delSp modSp del mod">
        <pc:chgData name="דביר חייט" userId="9f5bab0f-69d3-4765-bfaf-77162b811b5f" providerId="ADAL" clId="{6BBA3462-6221-43F7-842C-1DBC1D4E734B}" dt="2024-08-08T17:47:15.219" v="2871" actId="47"/>
        <pc:sldMkLst>
          <pc:docMk/>
          <pc:sldMk cId="2212946503" sldId="266"/>
        </pc:sldMkLst>
        <pc:spChg chg="del mod">
          <ac:chgData name="דביר חייט" userId="9f5bab0f-69d3-4765-bfaf-77162b811b5f" providerId="ADAL" clId="{6BBA3462-6221-43F7-842C-1DBC1D4E734B}" dt="2024-08-08T17:42:03.231" v="2855" actId="478"/>
          <ac:spMkLst>
            <pc:docMk/>
            <pc:sldMk cId="2212946503" sldId="266"/>
            <ac:spMk id="2" creationId="{4483BEF9-90C8-8E6C-2004-4623B030B679}"/>
          </ac:spMkLst>
        </pc:spChg>
        <pc:spChg chg="add del mod">
          <ac:chgData name="דביר חייט" userId="9f5bab0f-69d3-4765-bfaf-77162b811b5f" providerId="ADAL" clId="{6BBA3462-6221-43F7-842C-1DBC1D4E734B}" dt="2024-08-08T17:33:00.749" v="2697" actId="478"/>
          <ac:spMkLst>
            <pc:docMk/>
            <pc:sldMk cId="2212946503" sldId="266"/>
            <ac:spMk id="4" creationId="{7CD24355-CDB0-9F2B-AD3F-D94215FF48CF}"/>
          </ac:spMkLst>
        </pc:spChg>
        <pc:spChg chg="del mod">
          <ac:chgData name="דביר חייט" userId="9f5bab0f-69d3-4765-bfaf-77162b811b5f" providerId="ADAL" clId="{6BBA3462-6221-43F7-842C-1DBC1D4E734B}" dt="2024-08-08T17:11:26.206" v="2500" actId="478"/>
          <ac:spMkLst>
            <pc:docMk/>
            <pc:sldMk cId="2212946503" sldId="266"/>
            <ac:spMk id="5" creationId="{418991E4-9679-16A8-E8D9-1022A77B3AFF}"/>
          </ac:spMkLst>
        </pc:spChg>
        <pc:spChg chg="add del mod">
          <ac:chgData name="דביר חייט" userId="9f5bab0f-69d3-4765-bfaf-77162b811b5f" providerId="ADAL" clId="{6BBA3462-6221-43F7-842C-1DBC1D4E734B}" dt="2024-08-08T17:42:05.876" v="2856" actId="478"/>
          <ac:spMkLst>
            <pc:docMk/>
            <pc:sldMk cId="2212946503" sldId="266"/>
            <ac:spMk id="9" creationId="{EF2AC6E8-336C-910C-4D3C-2C13F15EDD01}"/>
          </ac:spMkLst>
        </pc:spChg>
        <pc:graphicFrameChg chg="add del mod">
          <ac:chgData name="דביר חייט" userId="9f5bab0f-69d3-4765-bfaf-77162b811b5f" providerId="ADAL" clId="{6BBA3462-6221-43F7-842C-1DBC1D4E734B}" dt="2024-08-08T17:33:00.749" v="2697" actId="478"/>
          <ac:graphicFrameMkLst>
            <pc:docMk/>
            <pc:sldMk cId="2212946503" sldId="266"/>
            <ac:graphicFrameMk id="3" creationId="{9D5CC72B-F864-E491-0CFC-0D7C98638941}"/>
          </ac:graphicFrameMkLst>
        </pc:graphicFrameChg>
        <pc:graphicFrameChg chg="add del mod modGraphic">
          <ac:chgData name="דביר חייט" userId="9f5bab0f-69d3-4765-bfaf-77162b811b5f" providerId="ADAL" clId="{6BBA3462-6221-43F7-842C-1DBC1D4E734B}" dt="2024-08-08T17:42:21.756" v="2860" actId="478"/>
          <ac:graphicFrameMkLst>
            <pc:docMk/>
            <pc:sldMk cId="2212946503" sldId="266"/>
            <ac:graphicFrameMk id="6" creationId="{746DC228-F943-E8BE-5EF7-5A822402673F}"/>
          </ac:graphicFrameMkLst>
        </pc:graphicFrameChg>
        <pc:graphicFrameChg chg="add mod modGraphic">
          <ac:chgData name="דביר חייט" userId="9f5bab0f-69d3-4765-bfaf-77162b811b5f" providerId="ADAL" clId="{6BBA3462-6221-43F7-842C-1DBC1D4E734B}" dt="2024-08-08T17:44:02.582" v="2868" actId="20577"/>
          <ac:graphicFrameMkLst>
            <pc:docMk/>
            <pc:sldMk cId="2212946503" sldId="266"/>
            <ac:graphicFrameMk id="7" creationId="{97F21AAC-C1FE-F115-49C6-C24CEEE3C9AC}"/>
          </ac:graphicFrameMkLst>
        </pc:graphicFrameChg>
      </pc:sldChg>
      <pc:sldChg chg="modSp mod">
        <pc:chgData name="דביר חייט" userId="9f5bab0f-69d3-4765-bfaf-77162b811b5f" providerId="ADAL" clId="{6BBA3462-6221-43F7-842C-1DBC1D4E734B}" dt="2024-08-08T17:56:13.532" v="3397" actId="20577"/>
        <pc:sldMkLst>
          <pc:docMk/>
          <pc:sldMk cId="2750139263" sldId="268"/>
        </pc:sldMkLst>
        <pc:spChg chg="mod">
          <ac:chgData name="דביר חייט" userId="9f5bab0f-69d3-4765-bfaf-77162b811b5f" providerId="ADAL" clId="{6BBA3462-6221-43F7-842C-1DBC1D4E734B}" dt="2024-08-08T17:56:13.532" v="3397" actId="20577"/>
          <ac:spMkLst>
            <pc:docMk/>
            <pc:sldMk cId="2750139263" sldId="268"/>
            <ac:spMk id="5" creationId="{418991E4-9679-16A8-E8D9-1022A77B3AFF}"/>
          </ac:spMkLst>
        </pc:spChg>
      </pc:sldChg>
      <pc:sldChg chg="addSp delSp modSp mod ord">
        <pc:chgData name="דביר חייט" userId="9f5bab0f-69d3-4765-bfaf-77162b811b5f" providerId="ADAL" clId="{6BBA3462-6221-43F7-842C-1DBC1D4E734B}" dt="2024-08-09T10:34:13.770" v="3906" actId="13926"/>
        <pc:sldMkLst>
          <pc:docMk/>
          <pc:sldMk cId="699194443" sldId="269"/>
        </pc:sldMkLst>
        <pc:spChg chg="mod">
          <ac:chgData name="דביר חייט" userId="9f5bab0f-69d3-4765-bfaf-77162b811b5f" providerId="ADAL" clId="{6BBA3462-6221-43F7-842C-1DBC1D4E734B}" dt="2024-08-08T14:09:40.316" v="2284" actId="20577"/>
          <ac:spMkLst>
            <pc:docMk/>
            <pc:sldMk cId="699194443" sldId="269"/>
            <ac:spMk id="2" creationId="{4483BEF9-90C8-8E6C-2004-4623B030B679}"/>
          </ac:spMkLst>
        </pc:spChg>
        <pc:spChg chg="add del mod">
          <ac:chgData name="דביר חייט" userId="9f5bab0f-69d3-4765-bfaf-77162b811b5f" providerId="ADAL" clId="{6BBA3462-6221-43F7-842C-1DBC1D4E734B}" dt="2024-08-08T17:55:27.745" v="3371" actId="478"/>
          <ac:spMkLst>
            <pc:docMk/>
            <pc:sldMk cId="699194443" sldId="269"/>
            <ac:spMk id="4" creationId="{A6EF26B6-C2EB-F138-3966-77AE7275E308}"/>
          </ac:spMkLst>
        </pc:spChg>
        <pc:graphicFrameChg chg="add del mod modGraphic">
          <ac:chgData name="דביר חייט" userId="9f5bab0f-69d3-4765-bfaf-77162b811b5f" providerId="ADAL" clId="{6BBA3462-6221-43F7-842C-1DBC1D4E734B}" dt="2024-08-09T10:34:13.770" v="3906" actId="13926"/>
          <ac:graphicFrameMkLst>
            <pc:docMk/>
            <pc:sldMk cId="699194443" sldId="269"/>
            <ac:graphicFrameMk id="7" creationId="{757B0E4B-8F89-C482-F682-423C445547F7}"/>
          </ac:graphicFrameMkLst>
        </pc:graphicFrameChg>
      </pc:sldChg>
      <pc:sldChg chg="addSp delSp modSp mod delDesignElem">
        <pc:chgData name="דביר חייט" userId="9f5bab0f-69d3-4765-bfaf-77162b811b5f" providerId="ADAL" clId="{6BBA3462-6221-43F7-842C-1DBC1D4E734B}" dt="2024-08-08T14:10:15.267" v="2299" actId="20577"/>
        <pc:sldMkLst>
          <pc:docMk/>
          <pc:sldMk cId="604746798" sldId="270"/>
        </pc:sldMkLst>
        <pc:spChg chg="mod">
          <ac:chgData name="דביר חייט" userId="9f5bab0f-69d3-4765-bfaf-77162b811b5f" providerId="ADAL" clId="{6BBA3462-6221-43F7-842C-1DBC1D4E734B}" dt="2024-08-08T14:10:15.267" v="2299" actId="20577"/>
          <ac:spMkLst>
            <pc:docMk/>
            <pc:sldMk cId="604746798" sldId="270"/>
            <ac:spMk id="4" creationId="{E119E0F4-2B6E-82A4-95C6-05455AAE70BF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604746798" sldId="270"/>
            <ac:spMk id="9" creationId="{DEE2AD96-B495-4E06-9291-B71706F728CB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604746798" sldId="270"/>
            <ac:spMk id="11" creationId="{53CF6D67-C5A8-4ADD-9E8E-1E38CA1D3166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604746798" sldId="270"/>
            <ac:spMk id="13" creationId="{86909FA0-B515-4681-B7A8-FA281D133B94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604746798" sldId="270"/>
            <ac:spMk id="15" creationId="{21C9FE86-FCC3-4A31-AA1C-C882262B7FE7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604746798" sldId="270"/>
            <ac:spMk id="17" creationId="{7D96243B-ECED-4B71-8E06-AE9A285EAD20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604746798" sldId="270"/>
            <ac:spMk id="19" creationId="{A09989E4-EFDC-4A90-A633-E0525FB4139E}"/>
          </ac:spMkLst>
        </pc:spChg>
      </pc:sldChg>
      <pc:sldChg chg="addSp delSp modSp mod">
        <pc:chgData name="דביר חייט" userId="9f5bab0f-69d3-4765-bfaf-77162b811b5f" providerId="ADAL" clId="{6BBA3462-6221-43F7-842C-1DBC1D4E734B}" dt="2024-08-08T12:52:32.579" v="1539" actId="12100"/>
        <pc:sldMkLst>
          <pc:docMk/>
          <pc:sldMk cId="2705156101" sldId="272"/>
        </pc:sldMkLst>
        <pc:spChg chg="del mod">
          <ac:chgData name="דביר חייט" userId="9f5bab0f-69d3-4765-bfaf-77162b811b5f" providerId="ADAL" clId="{6BBA3462-6221-43F7-842C-1DBC1D4E734B}" dt="2024-08-08T10:58:07.558" v="445" actId="21"/>
          <ac:spMkLst>
            <pc:docMk/>
            <pc:sldMk cId="2705156101" sldId="272"/>
            <ac:spMk id="2" creationId="{4483BEF9-90C8-8E6C-2004-4623B030B679}"/>
          </ac:spMkLst>
        </pc:spChg>
        <pc:spChg chg="add mod">
          <ac:chgData name="דביר חייט" userId="9f5bab0f-69d3-4765-bfaf-77162b811b5f" providerId="ADAL" clId="{6BBA3462-6221-43F7-842C-1DBC1D4E734B}" dt="2024-08-08T12:37:49.015" v="1015" actId="554"/>
          <ac:spMkLst>
            <pc:docMk/>
            <pc:sldMk cId="2705156101" sldId="272"/>
            <ac:spMk id="4" creationId="{C15ADD6F-DD42-A7A5-2483-0AAFD4DA5824}"/>
          </ac:spMkLst>
        </pc:spChg>
        <pc:spChg chg="add del mod">
          <ac:chgData name="דביר חייט" userId="9f5bab0f-69d3-4765-bfaf-77162b811b5f" providerId="ADAL" clId="{6BBA3462-6221-43F7-842C-1DBC1D4E734B}" dt="2024-08-08T12:51:54.413" v="1536" actId="478"/>
          <ac:spMkLst>
            <pc:docMk/>
            <pc:sldMk cId="2705156101" sldId="272"/>
            <ac:spMk id="8" creationId="{B5FBF939-D592-A266-5AB8-303B017A789D}"/>
          </ac:spMkLst>
        </pc:spChg>
        <pc:spChg chg="del mod">
          <ac:chgData name="דביר חייט" userId="9f5bab0f-69d3-4765-bfaf-77162b811b5f" providerId="ADAL" clId="{6BBA3462-6221-43F7-842C-1DBC1D4E734B}" dt="2024-08-08T12:51:51.987" v="1535" actId="478"/>
          <ac:spMkLst>
            <pc:docMk/>
            <pc:sldMk cId="2705156101" sldId="272"/>
            <ac:spMk id="9" creationId="{2385A080-38DB-C9B4-8D3D-8F8EDBBA5AD7}"/>
          </ac:spMkLst>
        </pc:spChg>
        <pc:graphicFrameChg chg="add del modGraphic">
          <ac:chgData name="דביר חייט" userId="9f5bab0f-69d3-4765-bfaf-77162b811b5f" providerId="ADAL" clId="{6BBA3462-6221-43F7-842C-1DBC1D4E734B}" dt="2024-08-08T12:48:28.794" v="1467" actId="1032"/>
          <ac:graphicFrameMkLst>
            <pc:docMk/>
            <pc:sldMk cId="2705156101" sldId="272"/>
            <ac:graphicFrameMk id="5" creationId="{5A955803-919B-908A-6097-229BBA6EEEC7}"/>
          </ac:graphicFrameMkLst>
        </pc:graphicFrameChg>
        <pc:graphicFrameChg chg="add mod modGraphic">
          <ac:chgData name="דביר חייט" userId="9f5bab0f-69d3-4765-bfaf-77162b811b5f" providerId="ADAL" clId="{6BBA3462-6221-43F7-842C-1DBC1D4E734B}" dt="2024-08-08T12:52:32.579" v="1539" actId="12100"/>
          <ac:graphicFrameMkLst>
            <pc:docMk/>
            <pc:sldMk cId="2705156101" sldId="272"/>
            <ac:graphicFrameMk id="6" creationId="{4C0AD156-15B5-0C24-8974-C0083ACA4F1E}"/>
          </ac:graphicFrameMkLst>
        </pc:graphicFrameChg>
      </pc:sldChg>
      <pc:sldChg chg="addSp delSp modSp mod delDesignElem">
        <pc:chgData name="דביר חייט" userId="9f5bab0f-69d3-4765-bfaf-77162b811b5f" providerId="ADAL" clId="{6BBA3462-6221-43F7-842C-1DBC1D4E734B}" dt="2024-08-08T17:08:10.054" v="2473" actId="2711"/>
        <pc:sldMkLst>
          <pc:docMk/>
          <pc:sldMk cId="1683336806" sldId="273"/>
        </pc:sldMkLst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1683336806" sldId="273"/>
            <ac:spMk id="26" creationId="{BACC6370-2D7E-4714-9D71-7542949D7D5D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1683336806" sldId="273"/>
            <ac:spMk id="27" creationId="{F68B3F68-107C-434F-AA38-110D5EA91B85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1683336806" sldId="273"/>
            <ac:spMk id="28" creationId="{AAD0DBB9-1A4B-4391-81D4-CB19F9AB918A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1683336806" sldId="273"/>
            <ac:spMk id="29" creationId="{063BBA22-50EA-4C4D-BE05-F1CE4E63AA56}"/>
          </ac:spMkLst>
        </pc:spChg>
        <pc:graphicFrameChg chg="modGraphic">
          <ac:chgData name="דביר חייט" userId="9f5bab0f-69d3-4765-bfaf-77162b811b5f" providerId="ADAL" clId="{6BBA3462-6221-43F7-842C-1DBC1D4E734B}" dt="2024-08-08T17:08:10.054" v="2473" actId="2711"/>
          <ac:graphicFrameMkLst>
            <pc:docMk/>
            <pc:sldMk cId="1683336806" sldId="273"/>
            <ac:graphicFrameMk id="5" creationId="{9E60CB92-35F1-AA4A-B069-3DD8E6894D0A}"/>
          </ac:graphicFrameMkLst>
        </pc:graphicFrameChg>
      </pc:sldChg>
      <pc:sldChg chg="addSp delSp delDesignElem">
        <pc:chgData name="דביר חייט" userId="9f5bab0f-69d3-4765-bfaf-77162b811b5f" providerId="ADAL" clId="{6BBA3462-6221-43F7-842C-1DBC1D4E734B}" dt="2024-08-08T11:17:44.711" v="879"/>
        <pc:sldMkLst>
          <pc:docMk/>
          <pc:sldMk cId="957877748" sldId="274"/>
        </pc:sldMkLst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957877748" sldId="274"/>
            <ac:spMk id="7" creationId="{577D6B2E-37A3-429E-A37C-F30ED6487282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957877748" sldId="274"/>
            <ac:spMk id="9" creationId="{5CEAD642-85CF-4750-8432-7C80C901F001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957877748" sldId="274"/>
            <ac:spMk id="11" creationId="{FA33EEAE-15D5-4119-8C1E-89D943F911EF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957877748" sldId="274"/>
            <ac:spMk id="13" creationId="{730D8B3B-9B80-4025-B934-26DC7D7CD231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957877748" sldId="274"/>
            <ac:spMk id="15" creationId="{1064D5D5-227B-4F66-9AEA-46F570E793BD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957877748" sldId="274"/>
            <ac:spMk id="17" creationId="{646B67A4-D328-4747-A82B-65E84FA46368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957877748" sldId="274"/>
            <ac:spMk id="19" creationId="{B5A1B09C-1565-46F8-B70F-621C5EB48A09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957877748" sldId="274"/>
            <ac:spMk id="21" creationId="{8C516CC8-80AC-446C-A56E-9F54B7210402}"/>
          </ac:spMkLst>
        </pc:spChg>
      </pc:sldChg>
      <pc:sldChg chg="addSp delSp modSp mod delDesignElem">
        <pc:chgData name="דביר חייט" userId="9f5bab0f-69d3-4765-bfaf-77162b811b5f" providerId="ADAL" clId="{6BBA3462-6221-43F7-842C-1DBC1D4E734B}" dt="2024-08-08T14:11:29.685" v="2328" actId="2711"/>
        <pc:sldMkLst>
          <pc:docMk/>
          <pc:sldMk cId="1408308212" sldId="275"/>
        </pc:sldMkLst>
        <pc:spChg chg="mod">
          <ac:chgData name="דביר חייט" userId="9f5bab0f-69d3-4765-bfaf-77162b811b5f" providerId="ADAL" clId="{6BBA3462-6221-43F7-842C-1DBC1D4E734B}" dt="2024-08-08T14:11:29.685" v="2328" actId="2711"/>
          <ac:spMkLst>
            <pc:docMk/>
            <pc:sldMk cId="1408308212" sldId="275"/>
            <ac:spMk id="2" creationId="{4483BEF9-90C8-8E6C-2004-4623B030B679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1408308212" sldId="275"/>
            <ac:spMk id="40" creationId="{A8384FB5-9ADC-4DDC-881B-597D56F5B15D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1408308212" sldId="275"/>
            <ac:spMk id="41" creationId="{91E5A9A7-95C6-4F4F-B00E-C82E07FE62EF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1408308212" sldId="275"/>
            <ac:spMk id="42" creationId="{D07DD2DE-F619-49DD-B5E7-03A290FF4ED1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1408308212" sldId="275"/>
            <ac:spMk id="43" creationId="{85149191-5F60-4A28-AAFF-039F96B0F3EC}"/>
          </ac:spMkLst>
        </pc:spChg>
        <pc:spChg chg="add del">
          <ac:chgData name="דביר חייט" userId="9f5bab0f-69d3-4765-bfaf-77162b811b5f" providerId="ADAL" clId="{6BBA3462-6221-43F7-842C-1DBC1D4E734B}" dt="2024-08-08T11:17:44.711" v="879"/>
          <ac:spMkLst>
            <pc:docMk/>
            <pc:sldMk cId="1408308212" sldId="275"/>
            <ac:spMk id="44" creationId="{F8260ED5-17F7-4158-B241-D51DD4CF1B7E}"/>
          </ac:spMkLst>
        </pc:spChg>
      </pc:sldChg>
      <pc:sldChg chg="modSp add mod ord">
        <pc:chgData name="דביר חייט" userId="9f5bab0f-69d3-4765-bfaf-77162b811b5f" providerId="ADAL" clId="{6BBA3462-6221-43F7-842C-1DBC1D4E734B}" dt="2024-08-08T12:38:07.250" v="1020" actId="20577"/>
        <pc:sldMkLst>
          <pc:docMk/>
          <pc:sldMk cId="1479395117" sldId="276"/>
        </pc:sldMkLst>
        <pc:spChg chg="mod">
          <ac:chgData name="דביר חייט" userId="9f5bab0f-69d3-4765-bfaf-77162b811b5f" providerId="ADAL" clId="{6BBA3462-6221-43F7-842C-1DBC1D4E734B}" dt="2024-08-08T12:37:16.401" v="1009" actId="1076"/>
          <ac:spMkLst>
            <pc:docMk/>
            <pc:sldMk cId="1479395117" sldId="276"/>
            <ac:spMk id="16" creationId="{4483BEF9-90C8-8E6C-2004-4623B030B679}"/>
          </ac:spMkLst>
        </pc:spChg>
        <pc:spChg chg="mod">
          <ac:chgData name="דביר חייט" userId="9f5bab0f-69d3-4765-bfaf-77162b811b5f" providerId="ADAL" clId="{6BBA3462-6221-43F7-842C-1DBC1D4E734B}" dt="2024-08-08T12:38:07.250" v="1020" actId="20577"/>
          <ac:spMkLst>
            <pc:docMk/>
            <pc:sldMk cId="1479395117" sldId="276"/>
            <ac:spMk id="33" creationId="{735F7F0E-DBDD-D6FA-C159-52CBA26B66B3}"/>
          </ac:spMkLst>
        </pc:spChg>
      </pc:sldChg>
      <pc:sldChg chg="addSp delSp modSp new add del mod ord">
        <pc:chgData name="דביר חייט" userId="9f5bab0f-69d3-4765-bfaf-77162b811b5f" providerId="ADAL" clId="{6BBA3462-6221-43F7-842C-1DBC1D4E734B}" dt="2024-08-08T12:34:56.329" v="953" actId="2696"/>
        <pc:sldMkLst>
          <pc:docMk/>
          <pc:sldMk cId="1794351542" sldId="276"/>
        </pc:sldMkLst>
        <pc:spChg chg="del">
          <ac:chgData name="דביר חייט" userId="9f5bab0f-69d3-4765-bfaf-77162b811b5f" providerId="ADAL" clId="{6BBA3462-6221-43F7-842C-1DBC1D4E734B}" dt="2024-08-08T10:57:51.032" v="437" actId="478"/>
          <ac:spMkLst>
            <pc:docMk/>
            <pc:sldMk cId="1794351542" sldId="276"/>
            <ac:spMk id="2" creationId="{F849FA06-CD0C-DE0E-7B12-05B49268F6E6}"/>
          </ac:spMkLst>
        </pc:spChg>
        <pc:spChg chg="del">
          <ac:chgData name="דביר חייט" userId="9f5bab0f-69d3-4765-bfaf-77162b811b5f" providerId="ADAL" clId="{6BBA3462-6221-43F7-842C-1DBC1D4E734B}" dt="2024-08-08T10:57:51.032" v="437" actId="478"/>
          <ac:spMkLst>
            <pc:docMk/>
            <pc:sldMk cId="1794351542" sldId="276"/>
            <ac:spMk id="3" creationId="{A9827CFF-89E8-D794-BB46-6565B77C3DD3}"/>
          </ac:spMkLst>
        </pc:spChg>
        <pc:spChg chg="add del mod">
          <ac:chgData name="דביר חייט" userId="9f5bab0f-69d3-4765-bfaf-77162b811b5f" providerId="ADAL" clId="{6BBA3462-6221-43F7-842C-1DBC1D4E734B}" dt="2024-08-08T11:03:51.648" v="581" actId="478"/>
          <ac:spMkLst>
            <pc:docMk/>
            <pc:sldMk cId="1794351542" sldId="276"/>
            <ac:spMk id="4" creationId="{00000000-0000-0000-0000-000000000000}"/>
          </ac:spMkLst>
        </pc:spChg>
        <pc:spChg chg="add del mod">
          <ac:chgData name="דביר חייט" userId="9f5bab0f-69d3-4765-bfaf-77162b811b5f" providerId="ADAL" clId="{6BBA3462-6221-43F7-842C-1DBC1D4E734B}" dt="2024-08-08T11:04:48.855" v="582" actId="478"/>
          <ac:spMkLst>
            <pc:docMk/>
            <pc:sldMk cId="1794351542" sldId="276"/>
            <ac:spMk id="5" creationId="{00000000-0000-0000-0000-000000000000}"/>
          </ac:spMkLst>
        </pc:spChg>
        <pc:spChg chg="add del mod">
          <ac:chgData name="דביר חייט" userId="9f5bab0f-69d3-4765-bfaf-77162b811b5f" providerId="ADAL" clId="{6BBA3462-6221-43F7-842C-1DBC1D4E734B}" dt="2024-08-08T11:05:18.812" v="595" actId="478"/>
          <ac:spMkLst>
            <pc:docMk/>
            <pc:sldMk cId="1794351542" sldId="276"/>
            <ac:spMk id="6" creationId="{00000000-0000-0000-0000-000000000000}"/>
          </ac:spMkLst>
        </pc:spChg>
        <pc:spChg chg="add del mod">
          <ac:chgData name="דביר חייט" userId="9f5bab0f-69d3-4765-bfaf-77162b811b5f" providerId="ADAL" clId="{6BBA3462-6221-43F7-842C-1DBC1D4E734B}" dt="2024-08-08T11:05:19.622" v="596" actId="478"/>
          <ac:spMkLst>
            <pc:docMk/>
            <pc:sldMk cId="1794351542" sldId="276"/>
            <ac:spMk id="7" creationId="{00000000-0000-0000-0000-000000000000}"/>
          </ac:spMkLst>
        </pc:spChg>
        <pc:spChg chg="add del mod">
          <ac:chgData name="דביר חייט" userId="9f5bab0f-69d3-4765-bfaf-77162b811b5f" providerId="ADAL" clId="{6BBA3462-6221-43F7-842C-1DBC1D4E734B}" dt="2024-08-08T11:00:53.975" v="526" actId="478"/>
          <ac:spMkLst>
            <pc:docMk/>
            <pc:sldMk cId="1794351542" sldId="276"/>
            <ac:spMk id="8" creationId="{00000000-0000-0000-0000-000000000000}"/>
          </ac:spMkLst>
        </pc:spChg>
        <pc:spChg chg="add mod">
          <ac:chgData name="דביר חייט" userId="9f5bab0f-69d3-4765-bfaf-77162b811b5f" providerId="ADAL" clId="{6BBA3462-6221-43F7-842C-1DBC1D4E734B}" dt="2024-08-08T11:00:24.701" v="516" actId="1076"/>
          <ac:spMkLst>
            <pc:docMk/>
            <pc:sldMk cId="1794351542" sldId="276"/>
            <ac:spMk id="16" creationId="{4483BEF9-90C8-8E6C-2004-4623B030B679}"/>
          </ac:spMkLst>
        </pc:spChg>
        <pc:spChg chg="add mod">
          <ac:chgData name="דביר חייט" userId="9f5bab0f-69d3-4765-bfaf-77162b811b5f" providerId="ADAL" clId="{6BBA3462-6221-43F7-842C-1DBC1D4E734B}" dt="2024-08-08T12:34:55.836" v="938" actId="207"/>
          <ac:spMkLst>
            <pc:docMk/>
            <pc:sldMk cId="1794351542" sldId="276"/>
            <ac:spMk id="17" creationId="{C4F11765-39DF-547F-E645-6AA7245EB9C8}"/>
          </ac:spMkLst>
        </pc:spChg>
        <pc:spChg chg="add mod">
          <ac:chgData name="דביר חייט" userId="9f5bab0f-69d3-4765-bfaf-77162b811b5f" providerId="ADAL" clId="{6BBA3462-6221-43F7-842C-1DBC1D4E734B}" dt="2024-08-08T12:34:56.227" v="951" actId="207"/>
          <ac:spMkLst>
            <pc:docMk/>
            <pc:sldMk cId="1794351542" sldId="276"/>
            <ac:spMk id="18" creationId="{2A23CEB9-09B7-AB95-6C04-F14ED76BA098}"/>
          </ac:spMkLst>
        </pc:spChg>
        <pc:spChg chg="add mod">
          <ac:chgData name="דביר חייט" userId="9f5bab0f-69d3-4765-bfaf-77162b811b5f" providerId="ADAL" clId="{6BBA3462-6221-43F7-842C-1DBC1D4E734B}" dt="2024-08-08T12:34:56.227" v="951" actId="207"/>
          <ac:spMkLst>
            <pc:docMk/>
            <pc:sldMk cId="1794351542" sldId="276"/>
            <ac:spMk id="19" creationId="{E2EA6DD7-1026-124C-7B22-49F418BD9807}"/>
          </ac:spMkLst>
        </pc:spChg>
        <pc:spChg chg="add mod">
          <ac:chgData name="דביר חייט" userId="9f5bab0f-69d3-4765-bfaf-77162b811b5f" providerId="ADAL" clId="{6BBA3462-6221-43F7-842C-1DBC1D4E734B}" dt="2024-08-08T12:34:56.107" v="947" actId="207"/>
          <ac:spMkLst>
            <pc:docMk/>
            <pc:sldMk cId="1794351542" sldId="276"/>
            <ac:spMk id="20" creationId="{EB5FB2B9-02EE-A95B-C94D-DF093B525CA4}"/>
          </ac:spMkLst>
        </pc:spChg>
        <pc:spChg chg="add mod">
          <ac:chgData name="דביר חייט" userId="9f5bab0f-69d3-4765-bfaf-77162b811b5f" providerId="ADAL" clId="{6BBA3462-6221-43F7-842C-1DBC1D4E734B}" dt="2024-08-08T12:34:55.836" v="938" actId="207"/>
          <ac:spMkLst>
            <pc:docMk/>
            <pc:sldMk cId="1794351542" sldId="276"/>
            <ac:spMk id="22" creationId="{498931CB-FB91-F1B5-D3E2-388E26F5F3D8}"/>
          </ac:spMkLst>
        </pc:spChg>
        <pc:spChg chg="add mod">
          <ac:chgData name="דביר חייט" userId="9f5bab0f-69d3-4765-bfaf-77162b811b5f" providerId="ADAL" clId="{6BBA3462-6221-43F7-842C-1DBC1D4E734B}" dt="2024-08-08T12:34:55.836" v="938" actId="207"/>
          <ac:spMkLst>
            <pc:docMk/>
            <pc:sldMk cId="1794351542" sldId="276"/>
            <ac:spMk id="23" creationId="{95F9F6A2-ACF6-9692-1722-4BC29C1F97C3}"/>
          </ac:spMkLst>
        </pc:spChg>
        <pc:spChg chg="add mod">
          <ac:chgData name="דביר חייט" userId="9f5bab0f-69d3-4765-bfaf-77162b811b5f" providerId="ADAL" clId="{6BBA3462-6221-43F7-842C-1DBC1D4E734B}" dt="2024-08-08T12:34:56.167" v="949" actId="113"/>
          <ac:spMkLst>
            <pc:docMk/>
            <pc:sldMk cId="1794351542" sldId="276"/>
            <ac:spMk id="24" creationId="{00866D24-11F7-E9DA-581E-EB3C6E69C245}"/>
          </ac:spMkLst>
        </pc:spChg>
        <pc:spChg chg="add mod ord">
          <ac:chgData name="דביר חייט" userId="9f5bab0f-69d3-4765-bfaf-77162b811b5f" providerId="ADAL" clId="{6BBA3462-6221-43F7-842C-1DBC1D4E734B}" dt="2024-08-08T12:34:56.047" v="945" actId="207"/>
          <ac:spMkLst>
            <pc:docMk/>
            <pc:sldMk cId="1794351542" sldId="276"/>
            <ac:spMk id="25" creationId="{983255B1-719E-F0EB-F94D-921F8432E0E9}"/>
          </ac:spMkLst>
        </pc:spChg>
        <pc:spChg chg="add mod ord">
          <ac:chgData name="דביר חייט" userId="9f5bab0f-69d3-4765-bfaf-77162b811b5f" providerId="ADAL" clId="{6BBA3462-6221-43F7-842C-1DBC1D4E734B}" dt="2024-08-08T12:34:56.047" v="945" actId="207"/>
          <ac:spMkLst>
            <pc:docMk/>
            <pc:sldMk cId="1794351542" sldId="276"/>
            <ac:spMk id="26" creationId="{74A96C25-4A51-140B-BF02-62C440F96B1B}"/>
          </ac:spMkLst>
        </pc:spChg>
        <pc:spChg chg="add mod ord">
          <ac:chgData name="דביר חייט" userId="9f5bab0f-69d3-4765-bfaf-77162b811b5f" providerId="ADAL" clId="{6BBA3462-6221-43F7-842C-1DBC1D4E734B}" dt="2024-08-08T12:34:56.047" v="945" actId="207"/>
          <ac:spMkLst>
            <pc:docMk/>
            <pc:sldMk cId="1794351542" sldId="276"/>
            <ac:spMk id="27" creationId="{E497E6FB-202A-9159-EEE8-2290DA8B3A3D}"/>
          </ac:spMkLst>
        </pc:spChg>
        <pc:spChg chg="add mod">
          <ac:chgData name="דביר חייט" userId="9f5bab0f-69d3-4765-bfaf-77162b811b5f" providerId="ADAL" clId="{6BBA3462-6221-43F7-842C-1DBC1D4E734B}" dt="2024-08-08T12:34:56.082" v="946" actId="207"/>
          <ac:spMkLst>
            <pc:docMk/>
            <pc:sldMk cId="1794351542" sldId="276"/>
            <ac:spMk id="28" creationId="{9EC01021-4711-FE00-7EAE-8243C2BF8312}"/>
          </ac:spMkLst>
        </pc:spChg>
        <pc:spChg chg="add mod">
          <ac:chgData name="דביר חייט" userId="9f5bab0f-69d3-4765-bfaf-77162b811b5f" providerId="ADAL" clId="{6BBA3462-6221-43F7-842C-1DBC1D4E734B}" dt="2024-08-08T12:34:56.167" v="949" actId="113"/>
          <ac:spMkLst>
            <pc:docMk/>
            <pc:sldMk cId="1794351542" sldId="276"/>
            <ac:spMk id="33" creationId="{735F7F0E-DBDD-D6FA-C159-52CBA26B66B3}"/>
          </ac:spMkLst>
        </pc:spChg>
        <pc:spChg chg="add mod">
          <ac:chgData name="דביר חייט" userId="9f5bab0f-69d3-4765-bfaf-77162b811b5f" providerId="ADAL" clId="{6BBA3462-6221-43F7-842C-1DBC1D4E734B}" dt="2024-08-08T12:34:56.167" v="949" actId="113"/>
          <ac:spMkLst>
            <pc:docMk/>
            <pc:sldMk cId="1794351542" sldId="276"/>
            <ac:spMk id="34" creationId="{CBC12C72-46B0-E4C2-D578-5D2D9BA4981A}"/>
          </ac:spMkLst>
        </pc:spChg>
        <pc:spChg chg="add mod">
          <ac:chgData name="דביר חייט" userId="9f5bab0f-69d3-4765-bfaf-77162b811b5f" providerId="ADAL" clId="{6BBA3462-6221-43F7-842C-1DBC1D4E734B}" dt="2024-08-08T11:17:20.645" v="866" actId="571"/>
          <ac:spMkLst>
            <pc:docMk/>
            <pc:sldMk cId="1794351542" sldId="276"/>
            <ac:spMk id="52" creationId="{A679EC86-20EA-0B76-319F-344EFA74A7C1}"/>
          </ac:spMkLst>
        </pc:spChg>
        <pc:spChg chg="add mod">
          <ac:chgData name="דביר חייט" userId="9f5bab0f-69d3-4765-bfaf-77162b811b5f" providerId="ADAL" clId="{6BBA3462-6221-43F7-842C-1DBC1D4E734B}" dt="2024-08-08T11:17:20.645" v="866" actId="571"/>
          <ac:spMkLst>
            <pc:docMk/>
            <pc:sldMk cId="1794351542" sldId="276"/>
            <ac:spMk id="53" creationId="{50B160C3-5B7C-999B-EA62-E11C01DB38BB}"/>
          </ac:spMkLst>
        </pc:spChg>
        <pc:grpChg chg="add mod">
          <ac:chgData name="דביר חייט" userId="9f5bab0f-69d3-4765-bfaf-77162b811b5f" providerId="ADAL" clId="{6BBA3462-6221-43F7-842C-1DBC1D4E734B}" dt="2024-08-08T12:34:55.836" v="938" actId="207"/>
          <ac:grpSpMkLst>
            <pc:docMk/>
            <pc:sldMk cId="1794351542" sldId="276"/>
            <ac:grpSpMk id="21" creationId="{2ED8AFFB-53D1-CC4D-F34B-9F0B7731CE93}"/>
          </ac:grpSpMkLst>
        </pc:grpChg>
        <pc:grpChg chg="add mod">
          <ac:chgData name="דביר חייט" userId="9f5bab0f-69d3-4765-bfaf-77162b811b5f" providerId="ADAL" clId="{6BBA3462-6221-43F7-842C-1DBC1D4E734B}" dt="2024-08-08T11:12:45.473" v="804" actId="164"/>
          <ac:grpSpMkLst>
            <pc:docMk/>
            <pc:sldMk cId="1794351542" sldId="276"/>
            <ac:grpSpMk id="29" creationId="{B0F8F814-0347-1490-521C-7F837A6BF428}"/>
          </ac:grpSpMkLst>
        </pc:grpChg>
        <pc:grpChg chg="add mod">
          <ac:chgData name="דביר חייט" userId="9f5bab0f-69d3-4765-bfaf-77162b811b5f" providerId="ADAL" clId="{6BBA3462-6221-43F7-842C-1DBC1D4E734B}" dt="2024-08-08T11:12:48.526" v="805" actId="1076"/>
          <ac:grpSpMkLst>
            <pc:docMk/>
            <pc:sldMk cId="1794351542" sldId="276"/>
            <ac:grpSpMk id="32" creationId="{F9336B7B-D511-FB65-5754-086BF5153FF5}"/>
          </ac:grpSpMkLst>
        </pc:grpChg>
        <pc:picChg chg="add mod">
          <ac:chgData name="דביר חייט" userId="9f5bab0f-69d3-4765-bfaf-77162b811b5f" providerId="ADAL" clId="{6BBA3462-6221-43F7-842C-1DBC1D4E734B}" dt="2024-08-08T11:12:45.473" v="804" actId="164"/>
          <ac:picMkLst>
            <pc:docMk/>
            <pc:sldMk cId="1794351542" sldId="276"/>
            <ac:picMk id="31" creationId="{1A326822-6B59-93C4-B6DB-2670A090F017}"/>
          </ac:picMkLst>
        </pc:picChg>
        <pc:picChg chg="add mod">
          <ac:chgData name="דביר חייט" userId="9f5bab0f-69d3-4765-bfaf-77162b811b5f" providerId="ADAL" clId="{6BBA3462-6221-43F7-842C-1DBC1D4E734B}" dt="2024-08-08T11:19:05.973" v="890" actId="208"/>
          <ac:picMkLst>
            <pc:docMk/>
            <pc:sldMk cId="1794351542" sldId="276"/>
            <ac:picMk id="56" creationId="{0E6F0A79-B42A-E922-4677-6DE8315158B9}"/>
          </ac:picMkLst>
        </pc:picChg>
        <pc:cxnChg chg="add del mod">
          <ac:chgData name="דביר חייט" userId="9f5bab0f-69d3-4765-bfaf-77162b811b5f" providerId="ADAL" clId="{6BBA3462-6221-43F7-842C-1DBC1D4E734B}" dt="2024-08-08T10:59:36.156" v="484" actId="478"/>
          <ac:cxnSpMkLst>
            <pc:docMk/>
            <pc:sldMk cId="1794351542" sldId="276"/>
            <ac:cxnSpMk id="9" creationId="{00000000-0000-0000-0000-000000000000}"/>
          </ac:cxnSpMkLst>
        </pc:cxnChg>
        <pc:cxnChg chg="add del mod">
          <ac:chgData name="דביר חייט" userId="9f5bab0f-69d3-4765-bfaf-77162b811b5f" providerId="ADAL" clId="{6BBA3462-6221-43F7-842C-1DBC1D4E734B}" dt="2024-08-08T11:05:22.323" v="597" actId="478"/>
          <ac:cxnSpMkLst>
            <pc:docMk/>
            <pc:sldMk cId="1794351542" sldId="276"/>
            <ac:cxnSpMk id="10" creationId="{00000000-0000-0000-0000-000000000000}"/>
          </ac:cxnSpMkLst>
        </pc:cxnChg>
        <pc:cxnChg chg="add del mod">
          <ac:chgData name="דביר חייט" userId="9f5bab0f-69d3-4765-bfaf-77162b811b5f" providerId="ADAL" clId="{6BBA3462-6221-43F7-842C-1DBC1D4E734B}" dt="2024-08-08T11:05:22.323" v="597" actId="478"/>
          <ac:cxnSpMkLst>
            <pc:docMk/>
            <pc:sldMk cId="1794351542" sldId="276"/>
            <ac:cxnSpMk id="11" creationId="{00000000-0000-0000-0000-000000000000}"/>
          </ac:cxnSpMkLst>
        </pc:cxnChg>
        <pc:cxnChg chg="add del mod">
          <ac:chgData name="דביר חייט" userId="9f5bab0f-69d3-4765-bfaf-77162b811b5f" providerId="ADAL" clId="{6BBA3462-6221-43F7-842C-1DBC1D4E734B}" dt="2024-08-08T11:05:22.323" v="597" actId="478"/>
          <ac:cxnSpMkLst>
            <pc:docMk/>
            <pc:sldMk cId="1794351542" sldId="276"/>
            <ac:cxnSpMk id="12" creationId="{00000000-0000-0000-0000-000000000000}"/>
          </ac:cxnSpMkLst>
        </pc:cxnChg>
        <pc:cxnChg chg="add del mod">
          <ac:chgData name="דביר חייט" userId="9f5bab0f-69d3-4765-bfaf-77162b811b5f" providerId="ADAL" clId="{6BBA3462-6221-43F7-842C-1DBC1D4E734B}" dt="2024-08-08T11:06:03.439" v="604" actId="478"/>
          <ac:cxnSpMkLst>
            <pc:docMk/>
            <pc:sldMk cId="1794351542" sldId="276"/>
            <ac:cxnSpMk id="13" creationId="{00000000-0000-0000-0000-000000000000}"/>
          </ac:cxnSpMkLst>
        </pc:cxnChg>
        <pc:cxnChg chg="add del mod">
          <ac:chgData name="דביר חייט" userId="9f5bab0f-69d3-4765-bfaf-77162b811b5f" providerId="ADAL" clId="{6BBA3462-6221-43F7-842C-1DBC1D4E734B}" dt="2024-08-08T11:05:22.323" v="597" actId="478"/>
          <ac:cxnSpMkLst>
            <pc:docMk/>
            <pc:sldMk cId="1794351542" sldId="276"/>
            <ac:cxnSpMk id="14" creationId="{00000000-0000-0000-0000-000000000000}"/>
          </ac:cxnSpMkLst>
        </pc:cxnChg>
        <pc:cxnChg chg="add del mod">
          <ac:chgData name="דביר חייט" userId="9f5bab0f-69d3-4765-bfaf-77162b811b5f" providerId="ADAL" clId="{6BBA3462-6221-43F7-842C-1DBC1D4E734B}" dt="2024-08-08T11:05:22.323" v="597" actId="478"/>
          <ac:cxnSpMkLst>
            <pc:docMk/>
            <pc:sldMk cId="1794351542" sldId="276"/>
            <ac:cxnSpMk id="15" creationId="{00000000-0000-0000-0000-000000000000}"/>
          </ac:cxnSpMkLst>
        </pc:cxnChg>
        <pc:cxnChg chg="add del mod">
          <ac:chgData name="דביר חייט" userId="9f5bab0f-69d3-4765-bfaf-77162b811b5f" providerId="ADAL" clId="{6BBA3462-6221-43F7-842C-1DBC1D4E734B}" dt="2024-08-08T11:15:53.333" v="852" actId="478"/>
          <ac:cxnSpMkLst>
            <pc:docMk/>
            <pc:sldMk cId="1794351542" sldId="276"/>
            <ac:cxnSpMk id="36" creationId="{C2ADA66D-F991-D4B9-732B-286E108D2D4A}"/>
          </ac:cxnSpMkLst>
        </pc:cxnChg>
        <pc:cxnChg chg="add mod">
          <ac:chgData name="דביר חייט" userId="9f5bab0f-69d3-4765-bfaf-77162b811b5f" providerId="ADAL" clId="{6BBA3462-6221-43F7-842C-1DBC1D4E734B}" dt="2024-08-08T12:34:55.895" v="940" actId="208"/>
          <ac:cxnSpMkLst>
            <pc:docMk/>
            <pc:sldMk cId="1794351542" sldId="276"/>
            <ac:cxnSpMk id="39" creationId="{D5B78627-5A9B-EF62-F531-2516F56232E8}"/>
          </ac:cxnSpMkLst>
        </pc:cxnChg>
        <pc:cxnChg chg="add mod">
          <ac:chgData name="דביר חייט" userId="9f5bab0f-69d3-4765-bfaf-77162b811b5f" providerId="ADAL" clId="{6BBA3462-6221-43F7-842C-1DBC1D4E734B}" dt="2024-08-08T12:34:55.895" v="940" actId="208"/>
          <ac:cxnSpMkLst>
            <pc:docMk/>
            <pc:sldMk cId="1794351542" sldId="276"/>
            <ac:cxnSpMk id="43" creationId="{29C63C22-6FBF-79A7-CE2C-ACF1402D78AA}"/>
          </ac:cxnSpMkLst>
        </pc:cxnChg>
        <pc:cxnChg chg="add mod">
          <ac:chgData name="דביר חייט" userId="9f5bab0f-69d3-4765-bfaf-77162b811b5f" providerId="ADAL" clId="{6BBA3462-6221-43F7-842C-1DBC1D4E734B}" dt="2024-08-08T12:34:55.895" v="940" actId="208"/>
          <ac:cxnSpMkLst>
            <pc:docMk/>
            <pc:sldMk cId="1794351542" sldId="276"/>
            <ac:cxnSpMk id="44" creationId="{DBEEB975-ED9A-F413-A128-36696CB271D4}"/>
          </ac:cxnSpMkLst>
        </pc:cxnChg>
        <pc:cxnChg chg="add mod">
          <ac:chgData name="דביר חייט" userId="9f5bab0f-69d3-4765-bfaf-77162b811b5f" providerId="ADAL" clId="{6BBA3462-6221-43F7-842C-1DBC1D4E734B}" dt="2024-08-08T12:34:55.895" v="940" actId="208"/>
          <ac:cxnSpMkLst>
            <pc:docMk/>
            <pc:sldMk cId="1794351542" sldId="276"/>
            <ac:cxnSpMk id="47" creationId="{B1A243DD-AD9E-74F5-A61F-DE282D4902FC}"/>
          </ac:cxnSpMkLst>
        </pc:cxnChg>
      </pc:sldChg>
      <pc:sldChg chg="addSp delSp modSp new mod modTransition addCm">
        <pc:chgData name="דביר חייט" userId="9f5bab0f-69d3-4765-bfaf-77162b811b5f" providerId="ADAL" clId="{6BBA3462-6221-43F7-842C-1DBC1D4E734B}" dt="2024-08-08T16:53:23.425" v="2329"/>
        <pc:sldMkLst>
          <pc:docMk/>
          <pc:sldMk cId="1041813965" sldId="277"/>
        </pc:sldMkLst>
        <pc:spChg chg="del">
          <ac:chgData name="דביר חייט" userId="9f5bab0f-69d3-4765-bfaf-77162b811b5f" providerId="ADAL" clId="{6BBA3462-6221-43F7-842C-1DBC1D4E734B}" dt="2024-08-08T12:41:22.368" v="1215" actId="478"/>
          <ac:spMkLst>
            <pc:docMk/>
            <pc:sldMk cId="1041813965" sldId="277"/>
            <ac:spMk id="2" creationId="{8FDF0919-2244-0A69-7DFF-E3CA398DC974}"/>
          </ac:spMkLst>
        </pc:spChg>
        <pc:spChg chg="del">
          <ac:chgData name="דביר חייט" userId="9f5bab0f-69d3-4765-bfaf-77162b811b5f" providerId="ADAL" clId="{6BBA3462-6221-43F7-842C-1DBC1D4E734B}" dt="2024-08-08T12:41:22.368" v="1215" actId="478"/>
          <ac:spMkLst>
            <pc:docMk/>
            <pc:sldMk cId="1041813965" sldId="277"/>
            <ac:spMk id="3" creationId="{DCAE92FC-7BCC-3CDE-8ABA-21A9DF5411BE}"/>
          </ac:spMkLst>
        </pc:spChg>
        <pc:spChg chg="add del mod">
          <ac:chgData name="דביר חייט" userId="9f5bab0f-69d3-4765-bfaf-77162b811b5f" providerId="ADAL" clId="{6BBA3462-6221-43F7-842C-1DBC1D4E734B}" dt="2024-08-08T12:54:16.133" v="1561" actId="478"/>
          <ac:spMkLst>
            <pc:docMk/>
            <pc:sldMk cId="1041813965" sldId="277"/>
            <ac:spMk id="4" creationId="{CFA95CAF-DF12-F87A-5E11-BEBE8B349964}"/>
          </ac:spMkLst>
        </pc:spChg>
        <pc:spChg chg="add mod">
          <ac:chgData name="דביר חייט" userId="9f5bab0f-69d3-4765-bfaf-77162b811b5f" providerId="ADAL" clId="{6BBA3462-6221-43F7-842C-1DBC1D4E734B}" dt="2024-08-08T12:41:48.093" v="1237" actId="20577"/>
          <ac:spMkLst>
            <pc:docMk/>
            <pc:sldMk cId="1041813965" sldId="277"/>
            <ac:spMk id="5" creationId="{952E3FA1-471C-0571-EBB3-57E95F2A9FD2}"/>
          </ac:spMkLst>
        </pc:spChg>
        <pc:spChg chg="add del mod">
          <ac:chgData name="דביר חייט" userId="9f5bab0f-69d3-4765-bfaf-77162b811b5f" providerId="ADAL" clId="{6BBA3462-6221-43F7-842C-1DBC1D4E734B}" dt="2024-08-08T12:54:51.270" v="1580" actId="478"/>
          <ac:spMkLst>
            <pc:docMk/>
            <pc:sldMk cId="1041813965" sldId="277"/>
            <ac:spMk id="8" creationId="{7F53F3C5-B30F-CEE9-CC50-A75394E33201}"/>
          </ac:spMkLst>
        </pc:spChg>
        <pc:graphicFrameChg chg="add del mod">
          <ac:chgData name="דביר חייט" userId="9f5bab0f-69d3-4765-bfaf-77162b811b5f" providerId="ADAL" clId="{6BBA3462-6221-43F7-842C-1DBC1D4E734B}" dt="2024-08-08T12:57:59.815" v="1647" actId="478"/>
          <ac:graphicFrameMkLst>
            <pc:docMk/>
            <pc:sldMk cId="1041813965" sldId="277"/>
            <ac:graphicFrameMk id="6" creationId="{4749AFEF-4E52-C2AF-72E3-CC3AFC56F91E}"/>
          </ac:graphicFrameMkLst>
        </pc:graphicFrameChg>
        <pc:graphicFrameChg chg="add mod">
          <ac:chgData name="דביר חייט" userId="9f5bab0f-69d3-4765-bfaf-77162b811b5f" providerId="ADAL" clId="{6BBA3462-6221-43F7-842C-1DBC1D4E734B}" dt="2024-08-08T12:58:08.847" v="1659" actId="1076"/>
          <ac:graphicFrameMkLst>
            <pc:docMk/>
            <pc:sldMk cId="1041813965" sldId="277"/>
            <ac:graphicFrameMk id="9" creationId="{70F4921B-40CD-E217-E2F0-70E23D6CA7D2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דביר חייט" userId="9f5bab0f-69d3-4765-bfaf-77162b811b5f" providerId="ADAL" clId="{6BBA3462-6221-43F7-842C-1DBC1D4E734B}" dt="2024-08-08T16:53:23.425" v="2329"/>
              <pc2:cmMkLst xmlns:pc2="http://schemas.microsoft.com/office/powerpoint/2019/9/main/command">
                <pc:docMk/>
                <pc:sldMk cId="1041813965" sldId="277"/>
                <pc2:cmMk id="{CABC67EE-65B8-46B2-BF2F-0F3FBEE9C26C}"/>
              </pc2:cmMkLst>
            </pc226:cmChg>
          </p:ext>
        </pc:extLst>
      </pc:sldChg>
      <pc:sldChg chg="addSp modSp add mod modShow">
        <pc:chgData name="דביר חייט" userId="9f5bab0f-69d3-4765-bfaf-77162b811b5f" providerId="ADAL" clId="{6BBA3462-6221-43F7-842C-1DBC1D4E734B}" dt="2024-08-08T12:52:59.432" v="1542"/>
        <pc:sldMkLst>
          <pc:docMk/>
          <pc:sldMk cId="1648783260" sldId="278"/>
        </pc:sldMkLst>
        <pc:graphicFrameChg chg="add mod">
          <ac:chgData name="דביר חייט" userId="9f5bab0f-69d3-4765-bfaf-77162b811b5f" providerId="ADAL" clId="{6BBA3462-6221-43F7-842C-1DBC1D4E734B}" dt="2024-08-08T12:52:57.018" v="1541"/>
          <ac:graphicFrameMkLst>
            <pc:docMk/>
            <pc:sldMk cId="1648783260" sldId="278"/>
            <ac:graphicFrameMk id="2" creationId="{FDA6D6E9-3005-8D5F-9A41-18ADA89255C7}"/>
          </ac:graphicFrameMkLst>
        </pc:graphicFrameChg>
        <pc:graphicFrameChg chg="add mod">
          <ac:chgData name="דביר חייט" userId="9f5bab0f-69d3-4765-bfaf-77162b811b5f" providerId="ADAL" clId="{6BBA3462-6221-43F7-842C-1DBC1D4E734B}" dt="2024-08-08T12:52:59.432" v="1542"/>
          <ac:graphicFrameMkLst>
            <pc:docMk/>
            <pc:sldMk cId="1648783260" sldId="278"/>
            <ac:graphicFrameMk id="3" creationId="{62EA9339-BF69-A175-6CCE-B583A465DD2A}"/>
          </ac:graphicFrameMkLst>
        </pc:graphicFrameChg>
      </pc:sldChg>
      <pc:sldChg chg="modSp add mod modShow">
        <pc:chgData name="דביר חייט" userId="9f5bab0f-69d3-4765-bfaf-77162b811b5f" providerId="ADAL" clId="{6BBA3462-6221-43F7-842C-1DBC1D4E734B}" dt="2024-08-08T12:54:37.357" v="1578" actId="20577"/>
        <pc:sldMkLst>
          <pc:docMk/>
          <pc:sldMk cId="2110483939" sldId="279"/>
        </pc:sldMkLst>
        <pc:spChg chg="mod">
          <ac:chgData name="דביר חייט" userId="9f5bab0f-69d3-4765-bfaf-77162b811b5f" providerId="ADAL" clId="{6BBA3462-6221-43F7-842C-1DBC1D4E734B}" dt="2024-08-08T12:54:37.357" v="1578" actId="20577"/>
          <ac:spMkLst>
            <pc:docMk/>
            <pc:sldMk cId="2110483939" sldId="279"/>
            <ac:spMk id="4" creationId="{CFA95CAF-DF12-F87A-5E11-BEBE8B349964}"/>
          </ac:spMkLst>
        </pc:spChg>
      </pc:sldChg>
      <pc:sldChg chg="addSp delSp modSp new mod modShow">
        <pc:chgData name="דביר חייט" userId="9f5bab0f-69d3-4765-bfaf-77162b811b5f" providerId="ADAL" clId="{6BBA3462-6221-43F7-842C-1DBC1D4E734B}" dt="2024-08-09T10:24:04.136" v="3838" actId="20577"/>
        <pc:sldMkLst>
          <pc:docMk/>
          <pc:sldMk cId="282495532" sldId="280"/>
        </pc:sldMkLst>
        <pc:spChg chg="del">
          <ac:chgData name="דביר חייט" userId="9f5bab0f-69d3-4765-bfaf-77162b811b5f" providerId="ADAL" clId="{6BBA3462-6221-43F7-842C-1DBC1D4E734B}" dt="2024-08-08T12:59:31.757" v="1686" actId="478"/>
          <ac:spMkLst>
            <pc:docMk/>
            <pc:sldMk cId="282495532" sldId="280"/>
            <ac:spMk id="2" creationId="{9AA7FFF1-7C36-BA36-E545-A309DEE0D246}"/>
          </ac:spMkLst>
        </pc:spChg>
        <pc:spChg chg="del">
          <ac:chgData name="דביר חייט" userId="9f5bab0f-69d3-4765-bfaf-77162b811b5f" providerId="ADAL" clId="{6BBA3462-6221-43F7-842C-1DBC1D4E734B}" dt="2024-08-08T12:59:31.757" v="1686" actId="478"/>
          <ac:spMkLst>
            <pc:docMk/>
            <pc:sldMk cId="282495532" sldId="280"/>
            <ac:spMk id="3" creationId="{66D7CD9C-D676-EAE7-A5CE-94D4E8767784}"/>
          </ac:spMkLst>
        </pc:spChg>
        <pc:spChg chg="add del mod">
          <ac:chgData name="דביר חייט" userId="9f5bab0f-69d3-4765-bfaf-77162b811b5f" providerId="ADAL" clId="{6BBA3462-6221-43F7-842C-1DBC1D4E734B}" dt="2024-08-08T12:59:28.468" v="1685" actId="478"/>
          <ac:spMkLst>
            <pc:docMk/>
            <pc:sldMk cId="282495532" sldId="280"/>
            <ac:spMk id="4" creationId="{A75F4285-74A2-E218-8668-7C5CDC96BC4F}"/>
          </ac:spMkLst>
        </pc:spChg>
        <pc:spChg chg="add mod">
          <ac:chgData name="דביר חייט" userId="9f5bab0f-69d3-4765-bfaf-77162b811b5f" providerId="ADAL" clId="{6BBA3462-6221-43F7-842C-1DBC1D4E734B}" dt="2024-08-08T13:03:55.257" v="1825" actId="20577"/>
          <ac:spMkLst>
            <pc:docMk/>
            <pc:sldMk cId="282495532" sldId="280"/>
            <ac:spMk id="5" creationId="{A3BC3AB2-A8FD-87DE-020A-AA43014482CE}"/>
          </ac:spMkLst>
        </pc:spChg>
        <pc:spChg chg="add del mod">
          <ac:chgData name="דביר חייט" userId="9f5bab0f-69d3-4765-bfaf-77162b811b5f" providerId="ADAL" clId="{6BBA3462-6221-43F7-842C-1DBC1D4E734B}" dt="2024-08-08T12:59:51.117" v="1699"/>
          <ac:spMkLst>
            <pc:docMk/>
            <pc:sldMk cId="282495532" sldId="280"/>
            <ac:spMk id="6" creationId="{C18F3D83-59D1-2708-2DA7-4F7613860A7A}"/>
          </ac:spMkLst>
        </pc:spChg>
        <pc:spChg chg="add mod">
          <ac:chgData name="דביר חייט" userId="9f5bab0f-69d3-4765-bfaf-77162b811b5f" providerId="ADAL" clId="{6BBA3462-6221-43F7-842C-1DBC1D4E734B}" dt="2024-08-09T10:24:04.136" v="3838" actId="20577"/>
          <ac:spMkLst>
            <pc:docMk/>
            <pc:sldMk cId="282495532" sldId="280"/>
            <ac:spMk id="7" creationId="{D12E96DE-56F4-4B73-6F02-C2880B6454BD}"/>
          </ac:spMkLst>
        </pc:spChg>
      </pc:sldChg>
      <pc:sldChg chg="addSp modSp add mod modShow">
        <pc:chgData name="דביר חייט" userId="9f5bab0f-69d3-4765-bfaf-77162b811b5f" providerId="ADAL" clId="{6BBA3462-6221-43F7-842C-1DBC1D4E734B}" dt="2024-08-08T17:47:34.053" v="2872" actId="729"/>
        <pc:sldMkLst>
          <pc:docMk/>
          <pc:sldMk cId="3816938799" sldId="281"/>
        </pc:sldMkLst>
        <pc:spChg chg="mod">
          <ac:chgData name="דביר חייט" userId="9f5bab0f-69d3-4765-bfaf-77162b811b5f" providerId="ADAL" clId="{6BBA3462-6221-43F7-842C-1DBC1D4E734B}" dt="2024-08-08T17:11:54.261" v="2540" actId="20577"/>
          <ac:spMkLst>
            <pc:docMk/>
            <pc:sldMk cId="3816938799" sldId="281"/>
            <ac:spMk id="2" creationId="{4483BEF9-90C8-8E6C-2004-4623B030B679}"/>
          </ac:spMkLst>
        </pc:spChg>
        <pc:graphicFrameChg chg="add mod modGraphic">
          <ac:chgData name="דביר חייט" userId="9f5bab0f-69d3-4765-bfaf-77162b811b5f" providerId="ADAL" clId="{6BBA3462-6221-43F7-842C-1DBC1D4E734B}" dt="2024-08-08T17:18:19.868" v="2649" actId="2165"/>
          <ac:graphicFrameMkLst>
            <pc:docMk/>
            <pc:sldMk cId="3816938799" sldId="281"/>
            <ac:graphicFrameMk id="3" creationId="{7F9C24E7-C2B9-A266-E2C4-69F6ADF1C8A7}"/>
          </ac:graphicFrameMkLst>
        </pc:graphicFrameChg>
        <pc:graphicFrameChg chg="add mod modGraphic">
          <ac:chgData name="דביר חייט" userId="9f5bab0f-69d3-4765-bfaf-77162b811b5f" providerId="ADAL" clId="{6BBA3462-6221-43F7-842C-1DBC1D4E734B}" dt="2024-08-08T17:32:28.314" v="2694" actId="20577"/>
          <ac:graphicFrameMkLst>
            <pc:docMk/>
            <pc:sldMk cId="3816938799" sldId="281"/>
            <ac:graphicFrameMk id="4" creationId="{1BD8B326-A786-25B6-731B-B29FEBCFA655}"/>
          </ac:graphicFrameMkLst>
        </pc:graphicFrameChg>
      </pc:sldChg>
      <pc:sldChg chg="add mod modShow">
        <pc:chgData name="דביר חייט" userId="9f5bab0f-69d3-4765-bfaf-77162b811b5f" providerId="ADAL" clId="{6BBA3462-6221-43F7-842C-1DBC1D4E734B}" dt="2024-08-08T17:35:19.921" v="2712" actId="729"/>
        <pc:sldMkLst>
          <pc:docMk/>
          <pc:sldMk cId="3237332051" sldId="282"/>
        </pc:sldMkLst>
      </pc:sldChg>
      <pc:sldChg chg="addSp delSp modSp new mod ord modShow">
        <pc:chgData name="דביר חייט" userId="9f5bab0f-69d3-4765-bfaf-77162b811b5f" providerId="ADAL" clId="{6BBA3462-6221-43F7-842C-1DBC1D4E734B}" dt="2024-08-09T11:04:11.921" v="4572"/>
        <pc:sldMkLst>
          <pc:docMk/>
          <pc:sldMk cId="1601730743" sldId="283"/>
        </pc:sldMkLst>
        <pc:spChg chg="del">
          <ac:chgData name="דביר חייט" userId="9f5bab0f-69d3-4765-bfaf-77162b811b5f" providerId="ADAL" clId="{6BBA3462-6221-43F7-842C-1DBC1D4E734B}" dt="2024-08-08T17:44:53.276" v="2870" actId="478"/>
          <ac:spMkLst>
            <pc:docMk/>
            <pc:sldMk cId="1601730743" sldId="283"/>
            <ac:spMk id="2" creationId="{F28D0A4B-8E4B-7DC6-0064-45C79F8F5E07}"/>
          </ac:spMkLst>
        </pc:spChg>
        <pc:spChg chg="del">
          <ac:chgData name="דביר חייט" userId="9f5bab0f-69d3-4765-bfaf-77162b811b5f" providerId="ADAL" clId="{6BBA3462-6221-43F7-842C-1DBC1D4E734B}" dt="2024-08-08T17:44:53.276" v="2870" actId="478"/>
          <ac:spMkLst>
            <pc:docMk/>
            <pc:sldMk cId="1601730743" sldId="283"/>
            <ac:spMk id="3" creationId="{C69CFBD8-616A-3981-0B6F-CDE293B273C6}"/>
          </ac:spMkLst>
        </pc:spChg>
        <pc:spChg chg="add del">
          <ac:chgData name="דביר חייט" userId="9f5bab0f-69d3-4765-bfaf-77162b811b5f" providerId="ADAL" clId="{6BBA3462-6221-43F7-842C-1DBC1D4E734B}" dt="2024-08-08T17:56:47.076" v="3401" actId="478"/>
          <ac:spMkLst>
            <pc:docMk/>
            <pc:sldMk cId="1601730743" sldId="283"/>
            <ac:spMk id="4" creationId="{FA5069A6-2088-6764-48D7-EEC8F0C00125}"/>
          </ac:spMkLst>
        </pc:spChg>
        <pc:spChg chg="add mod">
          <ac:chgData name="דביר חייט" userId="9f5bab0f-69d3-4765-bfaf-77162b811b5f" providerId="ADAL" clId="{6BBA3462-6221-43F7-842C-1DBC1D4E734B}" dt="2024-08-09T10:56:51.661" v="4490" actId="20577"/>
          <ac:spMkLst>
            <pc:docMk/>
            <pc:sldMk cId="1601730743" sldId="283"/>
            <ac:spMk id="5" creationId="{F29F885E-B53E-FC61-2FC4-CD6B929498C5}"/>
          </ac:spMkLst>
        </pc:spChg>
        <pc:graphicFrameChg chg="add del modGraphic">
          <ac:chgData name="דביר חייט" userId="9f5bab0f-69d3-4765-bfaf-77162b811b5f" providerId="ADAL" clId="{6BBA3462-6221-43F7-842C-1DBC1D4E734B}" dt="2024-08-09T11:04:05.004" v="4569" actId="478"/>
          <ac:graphicFrameMkLst>
            <pc:docMk/>
            <pc:sldMk cId="1601730743" sldId="283"/>
            <ac:graphicFrameMk id="2" creationId="{273E3CA5-9E71-E8A7-B3F5-CB761F98DB04}"/>
          </ac:graphicFrameMkLst>
        </pc:graphicFrameChg>
      </pc:sldChg>
      <pc:sldChg chg="addSp delSp modSp add mod modAnim">
        <pc:chgData name="דביר חייט" userId="9f5bab0f-69d3-4765-bfaf-77162b811b5f" providerId="ADAL" clId="{6BBA3462-6221-43F7-842C-1DBC1D4E734B}" dt="2024-08-09T11:04:36.085" v="4575"/>
        <pc:sldMkLst>
          <pc:docMk/>
          <pc:sldMk cId="4072650474" sldId="284"/>
        </pc:sldMkLst>
        <pc:spChg chg="del mod">
          <ac:chgData name="דביר חייט" userId="9f5bab0f-69d3-4765-bfaf-77162b811b5f" providerId="ADAL" clId="{6BBA3462-6221-43F7-842C-1DBC1D4E734B}" dt="2024-08-09T11:02:47.698" v="4564" actId="478"/>
          <ac:spMkLst>
            <pc:docMk/>
            <pc:sldMk cId="4072650474" sldId="284"/>
            <ac:spMk id="5" creationId="{F29F885E-B53E-FC61-2FC4-CD6B929498C5}"/>
          </ac:spMkLst>
        </pc:spChg>
        <pc:graphicFrameChg chg="del">
          <ac:chgData name="דביר חייט" userId="9f5bab0f-69d3-4765-bfaf-77162b811b5f" providerId="ADAL" clId="{6BBA3462-6221-43F7-842C-1DBC1D4E734B}" dt="2024-08-09T11:00:39.429" v="4493" actId="478"/>
          <ac:graphicFrameMkLst>
            <pc:docMk/>
            <pc:sldMk cId="4072650474" sldId="284"/>
            <ac:graphicFrameMk id="2" creationId="{273E3CA5-9E71-E8A7-B3F5-CB761F98DB04}"/>
          </ac:graphicFrameMkLst>
        </pc:graphicFrameChg>
        <pc:graphicFrameChg chg="add del modGraphic">
          <ac:chgData name="דביר חייט" userId="9f5bab0f-69d3-4765-bfaf-77162b811b5f" providerId="ADAL" clId="{6BBA3462-6221-43F7-842C-1DBC1D4E734B}" dt="2024-08-09T11:00:54.211" v="4495" actId="478"/>
          <ac:graphicFrameMkLst>
            <pc:docMk/>
            <pc:sldMk cId="4072650474" sldId="284"/>
            <ac:graphicFrameMk id="3" creationId="{D3060BC0-130E-BE37-599C-9EF7AEF62C79}"/>
          </ac:graphicFrameMkLst>
        </pc:graphicFrameChg>
        <pc:graphicFrameChg chg="add mod modGraphic">
          <ac:chgData name="דביר חייט" userId="9f5bab0f-69d3-4765-bfaf-77162b811b5f" providerId="ADAL" clId="{6BBA3462-6221-43F7-842C-1DBC1D4E734B}" dt="2024-08-09T11:03:54.439" v="4568" actId="11530"/>
          <ac:graphicFrameMkLst>
            <pc:docMk/>
            <pc:sldMk cId="4072650474" sldId="284"/>
            <ac:graphicFrameMk id="4" creationId="{7994AF22-9320-0A9B-2A45-B171EE92427D}"/>
          </ac:graphicFrameMkLst>
        </pc:graphicFrameChg>
      </pc:sldChg>
    </pc:docChg>
  </pc:docChgLst>
  <pc:docChgLst>
    <pc:chgData name="אבישי חליפא" userId="S::avishay.halifa@e.braude.ac.il::c4633f77-c8aa-423e-82d2-95f6db6b446b" providerId="AD" clId="Web-{F943A5EC-0880-2A0F-8F99-0DECACC233D1}"/>
    <pc:docChg chg="addSld delSld modSld">
      <pc:chgData name="אבישי חליפא" userId="S::avishay.halifa@e.braude.ac.il::c4633f77-c8aa-423e-82d2-95f6db6b446b" providerId="AD" clId="Web-{F943A5EC-0880-2A0F-8F99-0DECACC233D1}" dt="2024-08-10T16:40:12.575" v="44"/>
      <pc:docMkLst>
        <pc:docMk/>
      </pc:docMkLst>
      <pc:sldChg chg="addSp delSp modSp new del mod setBg">
        <pc:chgData name="אבישי חליפא" userId="S::avishay.halifa@e.braude.ac.il::c4633f77-c8aa-423e-82d2-95f6db6b446b" providerId="AD" clId="Web-{F943A5EC-0880-2A0F-8F99-0DECACC233D1}" dt="2024-08-10T16:40:12.575" v="44"/>
        <pc:sldMkLst>
          <pc:docMk/>
          <pc:sldMk cId="1848311279" sldId="285"/>
        </pc:sldMkLst>
        <pc:spChg chg="mod">
          <ac:chgData name="אבישי חליפא" userId="S::avishay.halifa@e.braude.ac.il::c4633f77-c8aa-423e-82d2-95f6db6b446b" providerId="AD" clId="Web-{F943A5EC-0880-2A0F-8F99-0DECACC233D1}" dt="2024-08-10T16:40:03.668" v="43" actId="20577"/>
          <ac:spMkLst>
            <pc:docMk/>
            <pc:sldMk cId="1848311279" sldId="285"/>
            <ac:spMk id="2" creationId="{7103E728-A7C2-3DB0-209D-9A11327B6EBF}"/>
          </ac:spMkLst>
        </pc:spChg>
        <pc:spChg chg="add del">
          <ac:chgData name="אבישי חליפא" userId="S::avishay.halifa@e.braude.ac.il::c4633f77-c8aa-423e-82d2-95f6db6b446b" providerId="AD" clId="Web-{F943A5EC-0880-2A0F-8F99-0DECACC233D1}" dt="2024-08-10T16:38:20.369" v="3"/>
          <ac:spMkLst>
            <pc:docMk/>
            <pc:sldMk cId="1848311279" sldId="285"/>
            <ac:spMk id="3" creationId="{C9F8CF72-96FD-249C-DC58-460C1D72F659}"/>
          </ac:spMkLst>
        </pc:spChg>
        <pc:spChg chg="add">
          <ac:chgData name="אבישי חליפא" userId="S::avishay.halifa@e.braude.ac.il::c4633f77-c8aa-423e-82d2-95f6db6b446b" providerId="AD" clId="Web-{F943A5EC-0880-2A0F-8F99-0DECACC233D1}" dt="2024-08-10T16:39:03.573" v="20"/>
          <ac:spMkLst>
            <pc:docMk/>
            <pc:sldMk cId="1848311279" sldId="285"/>
            <ac:spMk id="10" creationId="{A8384FB5-9ADC-4DDC-881B-597D56F5B15D}"/>
          </ac:spMkLst>
        </pc:spChg>
        <pc:spChg chg="add">
          <ac:chgData name="אבישי חליפא" userId="S::avishay.halifa@e.braude.ac.il::c4633f77-c8aa-423e-82d2-95f6db6b446b" providerId="AD" clId="Web-{F943A5EC-0880-2A0F-8F99-0DECACC233D1}" dt="2024-08-10T16:39:03.573" v="20"/>
          <ac:spMkLst>
            <pc:docMk/>
            <pc:sldMk cId="1848311279" sldId="285"/>
            <ac:spMk id="12" creationId="{91E5A9A7-95C6-4F4F-B00E-C82E07FE62EF}"/>
          </ac:spMkLst>
        </pc:spChg>
        <pc:spChg chg="add">
          <ac:chgData name="אבישי חליפא" userId="S::avishay.halifa@e.braude.ac.il::c4633f77-c8aa-423e-82d2-95f6db6b446b" providerId="AD" clId="Web-{F943A5EC-0880-2A0F-8F99-0DECACC233D1}" dt="2024-08-10T16:39:03.573" v="20"/>
          <ac:spMkLst>
            <pc:docMk/>
            <pc:sldMk cId="1848311279" sldId="285"/>
            <ac:spMk id="14" creationId="{D07DD2DE-F619-49DD-B5E7-03A290FF4ED1}"/>
          </ac:spMkLst>
        </pc:spChg>
        <pc:spChg chg="add">
          <ac:chgData name="אבישי חליפא" userId="S::avishay.halifa@e.braude.ac.il::c4633f77-c8aa-423e-82d2-95f6db6b446b" providerId="AD" clId="Web-{F943A5EC-0880-2A0F-8F99-0DECACC233D1}" dt="2024-08-10T16:39:03.573" v="20"/>
          <ac:spMkLst>
            <pc:docMk/>
            <pc:sldMk cId="1848311279" sldId="285"/>
            <ac:spMk id="16" creationId="{85149191-5F60-4A28-AAFF-039F96B0F3EC}"/>
          </ac:spMkLst>
        </pc:spChg>
        <pc:spChg chg="add">
          <ac:chgData name="אבישי חליפא" userId="S::avishay.halifa@e.braude.ac.il::c4633f77-c8aa-423e-82d2-95f6db6b446b" providerId="AD" clId="Web-{F943A5EC-0880-2A0F-8F99-0DECACC233D1}" dt="2024-08-10T16:39:03.573" v="20"/>
          <ac:spMkLst>
            <pc:docMk/>
            <pc:sldMk cId="1848311279" sldId="285"/>
            <ac:spMk id="18" creationId="{F8260ED5-17F7-4158-B241-D51DD4CF1B7E}"/>
          </ac:spMkLst>
        </pc:spChg>
        <pc:picChg chg="add del mod ord">
          <ac:chgData name="אבישי חליפא" userId="S::avishay.halifa@e.braude.ac.il::c4633f77-c8aa-423e-82d2-95f6db6b446b" providerId="AD" clId="Web-{F943A5EC-0880-2A0F-8F99-0DECACC233D1}" dt="2024-08-10T16:38:17.837" v="2"/>
          <ac:picMkLst>
            <pc:docMk/>
            <pc:sldMk cId="1848311279" sldId="285"/>
            <ac:picMk id="4" creationId="{99559A55-41C4-C66B-D4E4-03F8132D505B}"/>
          </ac:picMkLst>
        </pc:picChg>
        <pc:picChg chg="add mod">
          <ac:chgData name="אבישי חליפא" userId="S::avishay.halifa@e.braude.ac.il::c4633f77-c8aa-423e-82d2-95f6db6b446b" providerId="AD" clId="Web-{F943A5EC-0880-2A0F-8F99-0DECACC233D1}" dt="2024-08-10T16:39:03.573" v="20"/>
          <ac:picMkLst>
            <pc:docMk/>
            <pc:sldMk cId="1848311279" sldId="285"/>
            <ac:picMk id="5" creationId="{2C5EB8CE-5112-DF5F-10F9-BAC6743A0484}"/>
          </ac:picMkLst>
        </pc:picChg>
      </pc:sldChg>
    </pc:docChg>
  </pc:docChgLst>
</pc:chgInfo>
</file>

<file path=ppt/comments/modernComment_105_F74E78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AD7014C-1C91-4A62-94F4-67EE8C757747}" authorId="{364F924C-84BD-98AF-A67A-4D7BF9D7FE4D}" status="resolved" created="2024-08-08T16:54:20.639" complete="100000">
    <pc:sldMkLst xmlns:pc="http://schemas.microsoft.com/office/powerpoint/2013/main/command">
      <pc:docMk/>
      <pc:sldMk cId="259319680" sldId="261"/>
    </pc:sldMkLst>
    <p188:txBody>
      <a:bodyPr/>
      <a:lstStyle/>
      <a:p>
        <a:r>
          <a:rPr lang="he-IL"/>
          <a:t>לקחת מקובץ CloudComputingFinal  אחרי שסוכם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8-09T10:21:19.246" authorId="{F0BD2089-C376-19AC-E3EB-02BEF6DC768A}"/>
          </p223:rxn>
        </p223:reactions>
      </p:ext>
    </p188:extLst>
  </p188:cm>
</p188:cmLst>
</file>

<file path=ppt/comments/modernComment_106_2387203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AF76E0A-196F-4792-9463-874AAAADC722}" authorId="{364F924C-84BD-98AF-A67A-4D7BF9D7FE4D}" created="2024-08-08T17:07:11.150">
    <pc:sldMkLst xmlns:pc="http://schemas.microsoft.com/office/powerpoint/2013/main/command">
      <pc:docMk/>
      <pc:sldMk cId="596058173" sldId="262"/>
    </pc:sldMkLst>
    <p188:txBody>
      <a:bodyPr/>
      <a:lstStyle/>
      <a:p>
        <a:r>
          <a:rPr lang="he-IL"/>
          <a:t>צריך עוד אחד עדיף עוד 2</a:t>
        </a:r>
      </a:p>
    </p188:txBody>
  </p188:cm>
</p188:cmLst>
</file>

<file path=ppt/comments/modernComment_10E_240BB42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AA520FC-1E20-4966-838B-202C1C2CFB2F}" authorId="{F0BD2089-C376-19AC-E3EB-02BEF6DC768A}" created="2024-08-07T20:22:41.682">
    <pc:sldMkLst xmlns:pc="http://schemas.microsoft.com/office/powerpoint/2013/main/command">
      <pc:docMk/>
      <pc:sldMk cId="604746798" sldId="270"/>
    </pc:sldMkLst>
    <p188:txBody>
      <a:bodyPr/>
      <a:lstStyle/>
      <a:p>
        <a:r>
          <a:rPr lang="en-US"/>
          <a:t>להוסיף מקורות</a:t>
        </a:r>
      </a:p>
    </p188:txBody>
  </p188:cm>
</p188:cmLst>
</file>

<file path=ppt/comments/modernComment_110_A13D680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957B003-47CC-4604-AA2F-FA8512A56AE0}" authorId="{F0BD2089-C376-19AC-E3EB-02BEF6DC768A}" created="2024-08-07T20:14:42.912">
    <pc:sldMkLst xmlns:pc="http://schemas.microsoft.com/office/powerpoint/2013/main/command">
      <pc:docMk/>
      <pc:sldMk cId="2705156101" sldId="272"/>
    </pc:sldMkLst>
    <p188:txBody>
      <a:bodyPr/>
      <a:lstStyle/>
      <a:p>
        <a:r>
          <a:rPr lang="en-US"/>
          <a:t>להוסיף מה יש לנו בגרפים ומה מוצג בהם.</a:t>
        </a:r>
      </a:p>
    </p188:txBody>
  </p188:cm>
  <p188:cm id="{CB90B53B-2346-4581-AE58-7B51183064F1}" authorId="{F0BD2089-C376-19AC-E3EB-02BEF6DC768A}" created="2024-08-07T20:22:29.222">
    <pc:sldMkLst xmlns:pc="http://schemas.microsoft.com/office/powerpoint/2013/main/command">
      <pc:docMk/>
      <pc:sldMk cId="2705156101" sldId="272"/>
    </pc:sldMkLst>
    <p188:txBody>
      <a:bodyPr/>
      <a:lstStyle/>
      <a:p>
        <a:r>
          <a:rPr lang="en-US"/>
          <a:t>לסדר כותברת</a:t>
        </a:r>
      </a:p>
    </p188:txBody>
  </p188:cm>
</p188:cmLst>
</file>

<file path=ppt/comments/modernComment_115_3E18D1C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ABC67EE-65B8-46B2-BF2F-0F3FBEE9C26C}" authorId="{364F924C-84BD-98AF-A67A-4D7BF9D7FE4D}" created="2024-08-08T16:53:23.382">
    <pc:sldMkLst xmlns:pc="http://schemas.microsoft.com/office/powerpoint/2013/main/command">
      <pc:docMk/>
      <pc:sldMk cId="1041813965" sldId="277"/>
    </pc:sldMkLst>
    <p188:txBody>
      <a:bodyPr/>
      <a:lstStyle/>
      <a:p>
        <a:r>
          <a:rPr lang="he-IL"/>
          <a:t>להכניס את התוכן של הרכיבים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1B9CBB-BF34-462D-A678-EB054D08904E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rtl="1"/>
          <a:endParaRPr lang="he-IL"/>
        </a:p>
      </dgm:t>
    </dgm:pt>
    <dgm:pt modelId="{FDF6EC8A-A7B5-4A92-A313-210D43D58444}">
      <dgm:prSet phldrT="[Text]"/>
      <dgm:spPr/>
      <dgm:t>
        <a:bodyPr/>
        <a:lstStyle/>
        <a:p>
          <a:pPr rtl="1"/>
          <a:r>
            <a:rPr lang="en-US" b="1"/>
            <a:t>Data Loader</a:t>
          </a:r>
          <a:endParaRPr lang="he-IL"/>
        </a:p>
      </dgm:t>
    </dgm:pt>
    <dgm:pt modelId="{A5CE06D2-36B8-47F6-AD4C-D15A6643B4F6}" type="parTrans" cxnId="{DC8D68C7-9F8B-4CB9-820A-E946C5CCD144}">
      <dgm:prSet/>
      <dgm:spPr/>
      <dgm:t>
        <a:bodyPr/>
        <a:lstStyle/>
        <a:p>
          <a:pPr rtl="1"/>
          <a:endParaRPr lang="he-IL"/>
        </a:p>
      </dgm:t>
    </dgm:pt>
    <dgm:pt modelId="{79B8CBF0-F3B8-4D10-A59E-C127104B8CF5}" type="sibTrans" cxnId="{DC8D68C7-9F8B-4CB9-820A-E946C5CCD144}">
      <dgm:prSet/>
      <dgm:spPr/>
      <dgm:t>
        <a:bodyPr/>
        <a:lstStyle/>
        <a:p>
          <a:pPr rtl="1"/>
          <a:endParaRPr lang="he-IL"/>
        </a:p>
      </dgm:t>
    </dgm:pt>
    <dgm:pt modelId="{5E0D3CF0-84EF-4B74-9F95-6FDBB47110BE}">
      <dgm:prSet phldrT="[Text]"/>
      <dgm:spPr/>
      <dgm:t>
        <a:bodyPr/>
        <a:lstStyle/>
        <a:p>
          <a:pPr rtl="1"/>
          <a:r>
            <a:rPr lang="en-US" b="1"/>
            <a:t>Google Sheets Feature </a:t>
          </a:r>
          <a:endParaRPr lang="he-IL"/>
        </a:p>
      </dgm:t>
    </dgm:pt>
    <dgm:pt modelId="{A3498452-7E56-4036-BF50-69377626865D}" type="parTrans" cxnId="{3C742063-F154-4450-B88C-B8A13CAAB236}">
      <dgm:prSet/>
      <dgm:spPr/>
      <dgm:t>
        <a:bodyPr/>
        <a:lstStyle/>
        <a:p>
          <a:pPr rtl="1"/>
          <a:endParaRPr lang="he-IL"/>
        </a:p>
      </dgm:t>
    </dgm:pt>
    <dgm:pt modelId="{777214ED-7B24-461A-8996-E1E52DC9A64D}" type="sibTrans" cxnId="{3C742063-F154-4450-B88C-B8A13CAAB236}">
      <dgm:prSet/>
      <dgm:spPr/>
      <dgm:t>
        <a:bodyPr/>
        <a:lstStyle/>
        <a:p>
          <a:pPr rtl="1"/>
          <a:endParaRPr lang="he-IL"/>
        </a:p>
      </dgm:t>
    </dgm:pt>
    <dgm:pt modelId="{C4669638-9698-40EA-B2C7-1F247F7F8CF5}">
      <dgm:prSet phldrT="[Text]"/>
      <dgm:spPr/>
      <dgm:t>
        <a:bodyPr/>
        <a:lstStyle/>
        <a:p>
          <a:pPr rtl="1"/>
          <a:r>
            <a:rPr lang="en-US" b="1"/>
            <a:t>PDF Export Feature</a:t>
          </a:r>
          <a:endParaRPr lang="he-IL"/>
        </a:p>
      </dgm:t>
    </dgm:pt>
    <dgm:pt modelId="{700C8252-608B-43AA-A54A-916CD07FAF8D}" type="parTrans" cxnId="{A8F9D59A-2A7D-4F41-8D87-FCABCCCC0DBA}">
      <dgm:prSet/>
      <dgm:spPr/>
      <dgm:t>
        <a:bodyPr/>
        <a:lstStyle/>
        <a:p>
          <a:pPr rtl="1"/>
          <a:endParaRPr lang="he-IL"/>
        </a:p>
      </dgm:t>
    </dgm:pt>
    <dgm:pt modelId="{1E515A0E-77BF-404C-9FEB-F2223AF218B4}" type="sibTrans" cxnId="{A8F9D59A-2A7D-4F41-8D87-FCABCCCC0DBA}">
      <dgm:prSet/>
      <dgm:spPr/>
      <dgm:t>
        <a:bodyPr/>
        <a:lstStyle/>
        <a:p>
          <a:pPr rtl="1"/>
          <a:endParaRPr lang="he-IL"/>
        </a:p>
      </dgm:t>
    </dgm:pt>
    <dgm:pt modelId="{2B1AB99E-404B-4795-BDF4-51F918CA30DB}">
      <dgm:prSet phldrT="[Text]"/>
      <dgm:spPr/>
      <dgm:t>
        <a:bodyPr/>
        <a:lstStyle/>
        <a:p>
          <a:pPr rtl="1"/>
          <a:r>
            <a:rPr lang="en-US" b="1"/>
            <a:t>Chatbot</a:t>
          </a:r>
          <a:endParaRPr lang="he-IL"/>
        </a:p>
      </dgm:t>
    </dgm:pt>
    <dgm:pt modelId="{C3F6EAC6-7858-434E-A08D-2F6C2483FFEB}" type="parTrans" cxnId="{DB9E4AB2-87FC-4A4A-89E0-8E6D35DED6B4}">
      <dgm:prSet/>
      <dgm:spPr/>
      <dgm:t>
        <a:bodyPr/>
        <a:lstStyle/>
        <a:p>
          <a:pPr rtl="1"/>
          <a:endParaRPr lang="he-IL"/>
        </a:p>
      </dgm:t>
    </dgm:pt>
    <dgm:pt modelId="{27D571B6-7575-43BB-9AB4-DA0FC04FED31}" type="sibTrans" cxnId="{DB9E4AB2-87FC-4A4A-89E0-8E6D35DED6B4}">
      <dgm:prSet/>
      <dgm:spPr/>
      <dgm:t>
        <a:bodyPr/>
        <a:lstStyle/>
        <a:p>
          <a:pPr rtl="1"/>
          <a:endParaRPr lang="he-IL"/>
        </a:p>
      </dgm:t>
    </dgm:pt>
    <dgm:pt modelId="{B7790FC9-F495-4B53-A789-76BDCAC90BDB}">
      <dgm:prSet phldrT="[Text]"/>
      <dgm:spPr/>
      <dgm:t>
        <a:bodyPr/>
        <a:lstStyle/>
        <a:p>
          <a:pPr rtl="1">
            <a:buNone/>
          </a:pPr>
          <a:r>
            <a:rPr kumimoji="0" lang="he-IL" altLang="en-US" b="0" i="0" u="none" strike="noStrike" cap="none" normalizeH="0" baseline="0">
              <a:ln/>
              <a:effectLst/>
              <a:latin typeface="Arial" panose="020B0604020202020204" pitchFamily="34" charset="0"/>
              <a:ea typeface="Rockwell" panose="02060603020205020403" pitchFamily="18" charset="0"/>
              <a:cs typeface="Arial" panose="020B0604020202020204" pitchFamily="34" charset="0"/>
            </a:rPr>
            <a:t>תא המאפשר טעינה של קובץ </a:t>
          </a:r>
          <a:r>
            <a:rPr kumimoji="0" lang="en-US" altLang="en-US" b="0" i="0" u="none" strike="noStrike" cap="none" normalizeH="0" baseline="0" err="1">
              <a:ln/>
              <a:effectLst/>
              <a:latin typeface="Arial" panose="020B0604020202020204" pitchFamily="34" charset="0"/>
              <a:ea typeface="Rockwell" panose="02060603020205020403" pitchFamily="18" charset="0"/>
              <a:cs typeface="Arial" panose="020B0604020202020204" pitchFamily="34" charset="0"/>
            </a:rPr>
            <a:t>O</a:t>
          </a:r>
          <a:r>
            <a:rPr lang="en-US" altLang="en-US" err="1">
              <a:latin typeface="Arial" panose="020B0604020202020204" pitchFamily="34" charset="0"/>
              <a:ea typeface="Rockwell" panose="02060603020205020403" pitchFamily="18" charset="0"/>
              <a:cs typeface="Arial" panose="020B0604020202020204" pitchFamily="34" charset="0"/>
            </a:rPr>
            <a:t>nShape</a:t>
          </a:r>
          <a:r>
            <a:rPr lang="he-IL" altLang="en-US">
              <a:latin typeface="Arial" panose="020B0604020202020204" pitchFamily="34" charset="0"/>
              <a:ea typeface="Rockwell" panose="02060603020205020403" pitchFamily="18" charset="0"/>
              <a:cs typeface="Arial" panose="020B0604020202020204" pitchFamily="34" charset="0"/>
            </a:rPr>
            <a:t> חיצוני – ברירת המחדל בביטול העלאת קובץ חדש היא טעינת הקובץ הקבוצתי המאוחסן ב</a:t>
          </a:r>
          <a:r>
            <a:rPr lang="en-US" altLang="en-US">
              <a:latin typeface="Arial" panose="020B0604020202020204" pitchFamily="34" charset="0"/>
              <a:ea typeface="Rockwell" panose="02060603020205020403" pitchFamily="18" charset="0"/>
              <a:cs typeface="Arial" panose="020B0604020202020204" pitchFamily="34" charset="0"/>
            </a:rPr>
            <a:t>Firebase</a:t>
          </a:r>
          <a:r>
            <a:rPr lang="he-IL" altLang="en-US">
              <a:latin typeface="Arial" panose="020B0604020202020204" pitchFamily="34" charset="0"/>
              <a:ea typeface="Rockwell" panose="02060603020205020403" pitchFamily="18" charset="0"/>
              <a:cs typeface="Arial" panose="020B0604020202020204" pitchFamily="34" charset="0"/>
            </a:rPr>
            <a:t> . </a:t>
          </a:r>
          <a:endParaRPr lang="he-IL"/>
        </a:p>
      </dgm:t>
    </dgm:pt>
    <dgm:pt modelId="{ABB884E8-6DBC-41BA-ABFB-E126FC690A07}" type="parTrans" cxnId="{13AA734C-FDB7-40B3-91B1-ED990C9BFD56}">
      <dgm:prSet/>
      <dgm:spPr/>
      <dgm:t>
        <a:bodyPr/>
        <a:lstStyle/>
        <a:p>
          <a:pPr rtl="1"/>
          <a:endParaRPr lang="he-IL"/>
        </a:p>
      </dgm:t>
    </dgm:pt>
    <dgm:pt modelId="{64C176FF-BF95-43C7-93E6-9F021033DEF0}" type="sibTrans" cxnId="{13AA734C-FDB7-40B3-91B1-ED990C9BFD56}">
      <dgm:prSet/>
      <dgm:spPr/>
      <dgm:t>
        <a:bodyPr/>
        <a:lstStyle/>
        <a:p>
          <a:pPr rtl="1"/>
          <a:endParaRPr lang="he-IL"/>
        </a:p>
      </dgm:t>
    </dgm:pt>
    <dgm:pt modelId="{7957CD86-988E-4A24-A4E6-8BD1A32795FF}">
      <dgm:prSet/>
      <dgm:spPr/>
      <dgm:t>
        <a:bodyPr/>
        <a:lstStyle/>
        <a:p>
          <a:pPr rtl="1">
            <a:buNone/>
          </a:pPr>
          <a:r>
            <a:rPr lang="he-IL"/>
            <a:t>בונה קובץ </a:t>
          </a:r>
          <a:r>
            <a:rPr lang="en-US"/>
            <a:t>Google sheets</a:t>
          </a:r>
          <a:r>
            <a:rPr lang="he-IL"/>
            <a:t> עם המידע מקובץ ה</a:t>
          </a:r>
          <a:r>
            <a:rPr lang="en-US"/>
            <a:t>JSON</a:t>
          </a:r>
          <a:r>
            <a:rPr lang="he-IL"/>
            <a:t> הנבחר ומאפשר ממשק ועריכה שלו. </a:t>
          </a:r>
        </a:p>
      </dgm:t>
    </dgm:pt>
    <dgm:pt modelId="{2D7E3C79-3953-4E57-8744-E77A1D630158}" type="parTrans" cxnId="{B1526F63-15FD-4BAB-BE7D-2CEC0774CF4C}">
      <dgm:prSet/>
      <dgm:spPr/>
      <dgm:t>
        <a:bodyPr/>
        <a:lstStyle/>
        <a:p>
          <a:pPr rtl="1"/>
          <a:endParaRPr lang="he-IL"/>
        </a:p>
      </dgm:t>
    </dgm:pt>
    <dgm:pt modelId="{B19439CE-D4CE-4AAA-AFA2-D6F1B38B8AA2}" type="sibTrans" cxnId="{B1526F63-15FD-4BAB-BE7D-2CEC0774CF4C}">
      <dgm:prSet/>
      <dgm:spPr/>
      <dgm:t>
        <a:bodyPr/>
        <a:lstStyle/>
        <a:p>
          <a:pPr rtl="1"/>
          <a:endParaRPr lang="he-IL"/>
        </a:p>
      </dgm:t>
    </dgm:pt>
    <dgm:pt modelId="{39A0016C-4332-46B1-9CC2-31E371442628}">
      <dgm:prSet/>
      <dgm:spPr/>
      <dgm:t>
        <a:bodyPr/>
        <a:lstStyle/>
        <a:p>
          <a:pPr rtl="1">
            <a:buNone/>
          </a:pPr>
          <a:r>
            <a:rPr lang="he-IL"/>
            <a:t>מאפשר למנהל לייצא קובץ </a:t>
          </a:r>
          <a:r>
            <a:rPr lang="en-US"/>
            <a:t>PDF </a:t>
          </a:r>
          <a:r>
            <a:rPr lang="he-IL"/>
            <a:t> עם הגרף המוצג ברגע נתון.</a:t>
          </a:r>
        </a:p>
      </dgm:t>
    </dgm:pt>
    <dgm:pt modelId="{CDBA7E64-B83F-408D-BABC-822793742A26}" type="parTrans" cxnId="{D65588D2-6B21-4954-9526-88587F11BEFB}">
      <dgm:prSet/>
      <dgm:spPr/>
      <dgm:t>
        <a:bodyPr/>
        <a:lstStyle/>
        <a:p>
          <a:pPr rtl="1"/>
          <a:endParaRPr lang="he-IL"/>
        </a:p>
      </dgm:t>
    </dgm:pt>
    <dgm:pt modelId="{8AB0830B-B7C8-4B68-95BC-4C0D77F16610}" type="sibTrans" cxnId="{D65588D2-6B21-4954-9526-88587F11BEFB}">
      <dgm:prSet/>
      <dgm:spPr/>
      <dgm:t>
        <a:bodyPr/>
        <a:lstStyle/>
        <a:p>
          <a:pPr rtl="1"/>
          <a:endParaRPr lang="he-IL"/>
        </a:p>
      </dgm:t>
    </dgm:pt>
    <dgm:pt modelId="{4EA41F47-4067-4923-89A5-57750A5DB4F7}">
      <dgm:prSet/>
      <dgm:spPr/>
      <dgm:t>
        <a:bodyPr/>
        <a:lstStyle/>
        <a:p>
          <a:pPr rtl="1">
            <a:buNone/>
          </a:pPr>
          <a:r>
            <a:rPr lang="he-IL"/>
            <a:t>נותן מענה בנושאי תפעול המערכת ותמיכה כללית בביצוע פעולות בדאשבורד</a:t>
          </a:r>
        </a:p>
      </dgm:t>
    </dgm:pt>
    <dgm:pt modelId="{94EA3C5D-AE7F-4591-8EA7-77E10EB31191}" type="parTrans" cxnId="{139D863F-E425-424B-81A0-81C1465035CC}">
      <dgm:prSet/>
      <dgm:spPr/>
      <dgm:t>
        <a:bodyPr/>
        <a:lstStyle/>
        <a:p>
          <a:pPr rtl="1"/>
          <a:endParaRPr lang="he-IL"/>
        </a:p>
      </dgm:t>
    </dgm:pt>
    <dgm:pt modelId="{255E0E29-136F-41FB-B22B-669D0966B40A}" type="sibTrans" cxnId="{139D863F-E425-424B-81A0-81C1465035CC}">
      <dgm:prSet/>
      <dgm:spPr/>
      <dgm:t>
        <a:bodyPr/>
        <a:lstStyle/>
        <a:p>
          <a:pPr rtl="1"/>
          <a:endParaRPr lang="he-IL"/>
        </a:p>
      </dgm:t>
    </dgm:pt>
    <dgm:pt modelId="{C74A4B76-84E3-4B24-910B-A841B6841AC0}" type="pres">
      <dgm:prSet presAssocID="{E31B9CBB-BF34-462D-A678-EB054D08904E}" presName="linear" presStyleCnt="0">
        <dgm:presLayoutVars>
          <dgm:dir/>
          <dgm:animLvl val="lvl"/>
          <dgm:resizeHandles val="exact"/>
        </dgm:presLayoutVars>
      </dgm:prSet>
      <dgm:spPr/>
    </dgm:pt>
    <dgm:pt modelId="{2D1E5EB2-067A-499A-9A8E-7D06A938E156}" type="pres">
      <dgm:prSet presAssocID="{FDF6EC8A-A7B5-4A92-A313-210D43D58444}" presName="parentLin" presStyleCnt="0"/>
      <dgm:spPr/>
    </dgm:pt>
    <dgm:pt modelId="{9AF9A3B1-19F0-448F-B093-052588F766CD}" type="pres">
      <dgm:prSet presAssocID="{FDF6EC8A-A7B5-4A92-A313-210D43D58444}" presName="parentLeftMargin" presStyleLbl="node1" presStyleIdx="0" presStyleCnt="4"/>
      <dgm:spPr/>
    </dgm:pt>
    <dgm:pt modelId="{839583E9-B1F9-422F-BC13-F8B2E90EFFE0}" type="pres">
      <dgm:prSet presAssocID="{FDF6EC8A-A7B5-4A92-A313-210D43D5844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70311E8-0D43-4BAA-BC60-A2601D32AE7F}" type="pres">
      <dgm:prSet presAssocID="{FDF6EC8A-A7B5-4A92-A313-210D43D58444}" presName="negativeSpace" presStyleCnt="0"/>
      <dgm:spPr/>
    </dgm:pt>
    <dgm:pt modelId="{910C5114-35D1-40BA-A9DB-608D82772696}" type="pres">
      <dgm:prSet presAssocID="{FDF6EC8A-A7B5-4A92-A313-210D43D58444}" presName="childText" presStyleLbl="conFgAcc1" presStyleIdx="0" presStyleCnt="4">
        <dgm:presLayoutVars>
          <dgm:bulletEnabled val="1"/>
        </dgm:presLayoutVars>
      </dgm:prSet>
      <dgm:spPr/>
    </dgm:pt>
    <dgm:pt modelId="{84AD4671-10EA-4379-ACFC-449CEA798FC9}" type="pres">
      <dgm:prSet presAssocID="{79B8CBF0-F3B8-4D10-A59E-C127104B8CF5}" presName="spaceBetweenRectangles" presStyleCnt="0"/>
      <dgm:spPr/>
    </dgm:pt>
    <dgm:pt modelId="{C598CE9C-7C3F-498B-BE70-66F04AD48505}" type="pres">
      <dgm:prSet presAssocID="{5E0D3CF0-84EF-4B74-9F95-6FDBB47110BE}" presName="parentLin" presStyleCnt="0"/>
      <dgm:spPr/>
    </dgm:pt>
    <dgm:pt modelId="{80E6A95A-EEEF-45AC-BEBC-98D0BE35CB55}" type="pres">
      <dgm:prSet presAssocID="{5E0D3CF0-84EF-4B74-9F95-6FDBB47110BE}" presName="parentLeftMargin" presStyleLbl="node1" presStyleIdx="0" presStyleCnt="4"/>
      <dgm:spPr/>
    </dgm:pt>
    <dgm:pt modelId="{76651C3B-9590-479A-B2A0-AF5525ED2A77}" type="pres">
      <dgm:prSet presAssocID="{5E0D3CF0-84EF-4B74-9F95-6FDBB47110B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9CEC83-62F8-4199-BFD1-3FECA4CE441C}" type="pres">
      <dgm:prSet presAssocID="{5E0D3CF0-84EF-4B74-9F95-6FDBB47110BE}" presName="negativeSpace" presStyleCnt="0"/>
      <dgm:spPr/>
    </dgm:pt>
    <dgm:pt modelId="{74D2CABB-2DE9-4A91-8841-0B628E712696}" type="pres">
      <dgm:prSet presAssocID="{5E0D3CF0-84EF-4B74-9F95-6FDBB47110BE}" presName="childText" presStyleLbl="conFgAcc1" presStyleIdx="1" presStyleCnt="4">
        <dgm:presLayoutVars>
          <dgm:bulletEnabled val="1"/>
        </dgm:presLayoutVars>
      </dgm:prSet>
      <dgm:spPr/>
    </dgm:pt>
    <dgm:pt modelId="{18A68633-EB04-44C4-8D54-4FE4C08E95D5}" type="pres">
      <dgm:prSet presAssocID="{777214ED-7B24-461A-8996-E1E52DC9A64D}" presName="spaceBetweenRectangles" presStyleCnt="0"/>
      <dgm:spPr/>
    </dgm:pt>
    <dgm:pt modelId="{C7AB4CC3-411E-4F48-99EA-FC24EE2CEE43}" type="pres">
      <dgm:prSet presAssocID="{C4669638-9698-40EA-B2C7-1F247F7F8CF5}" presName="parentLin" presStyleCnt="0"/>
      <dgm:spPr/>
    </dgm:pt>
    <dgm:pt modelId="{203D2AAC-5373-4426-BDB0-451237A12D6C}" type="pres">
      <dgm:prSet presAssocID="{C4669638-9698-40EA-B2C7-1F247F7F8CF5}" presName="parentLeftMargin" presStyleLbl="node1" presStyleIdx="1" presStyleCnt="4"/>
      <dgm:spPr/>
    </dgm:pt>
    <dgm:pt modelId="{D91DAA91-AD3C-4729-8902-77D36EA9B585}" type="pres">
      <dgm:prSet presAssocID="{C4669638-9698-40EA-B2C7-1F247F7F8CF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5BF148A-7B5E-467E-9B5C-33413EF2BDE3}" type="pres">
      <dgm:prSet presAssocID="{C4669638-9698-40EA-B2C7-1F247F7F8CF5}" presName="negativeSpace" presStyleCnt="0"/>
      <dgm:spPr/>
    </dgm:pt>
    <dgm:pt modelId="{F4812A8F-16DB-41A4-A492-DDD9FB44D49B}" type="pres">
      <dgm:prSet presAssocID="{C4669638-9698-40EA-B2C7-1F247F7F8CF5}" presName="childText" presStyleLbl="conFgAcc1" presStyleIdx="2" presStyleCnt="4">
        <dgm:presLayoutVars>
          <dgm:bulletEnabled val="1"/>
        </dgm:presLayoutVars>
      </dgm:prSet>
      <dgm:spPr/>
    </dgm:pt>
    <dgm:pt modelId="{DAA7F719-4F5B-44D3-9A43-57FAC176537D}" type="pres">
      <dgm:prSet presAssocID="{1E515A0E-77BF-404C-9FEB-F2223AF218B4}" presName="spaceBetweenRectangles" presStyleCnt="0"/>
      <dgm:spPr/>
    </dgm:pt>
    <dgm:pt modelId="{A109FB91-41D7-4152-A2D4-A5CAD5619D22}" type="pres">
      <dgm:prSet presAssocID="{2B1AB99E-404B-4795-BDF4-51F918CA30DB}" presName="parentLin" presStyleCnt="0"/>
      <dgm:spPr/>
    </dgm:pt>
    <dgm:pt modelId="{1E4B289D-3528-40C9-8E9B-6E82EA8A835B}" type="pres">
      <dgm:prSet presAssocID="{2B1AB99E-404B-4795-BDF4-51F918CA30DB}" presName="parentLeftMargin" presStyleLbl="node1" presStyleIdx="2" presStyleCnt="4"/>
      <dgm:spPr/>
    </dgm:pt>
    <dgm:pt modelId="{6E309472-3821-4145-AE3A-F3A126FB7C9C}" type="pres">
      <dgm:prSet presAssocID="{2B1AB99E-404B-4795-BDF4-51F918CA30D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51DCAC7-D6D8-433C-8CDC-EBBFC132B3C4}" type="pres">
      <dgm:prSet presAssocID="{2B1AB99E-404B-4795-BDF4-51F918CA30DB}" presName="negativeSpace" presStyleCnt="0"/>
      <dgm:spPr/>
    </dgm:pt>
    <dgm:pt modelId="{5D31EAFB-3AE8-4EFE-91F9-7C04EBC3AB62}" type="pres">
      <dgm:prSet presAssocID="{2B1AB99E-404B-4795-BDF4-51F918CA30D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446B222-F011-4110-89CC-EEE49110D67A}" type="presOf" srcId="{C4669638-9698-40EA-B2C7-1F247F7F8CF5}" destId="{D91DAA91-AD3C-4729-8902-77D36EA9B585}" srcOrd="1" destOrd="0" presId="urn:microsoft.com/office/officeart/2005/8/layout/list1"/>
    <dgm:cxn modelId="{139D863F-E425-424B-81A0-81C1465035CC}" srcId="{2B1AB99E-404B-4795-BDF4-51F918CA30DB}" destId="{4EA41F47-4067-4923-89A5-57750A5DB4F7}" srcOrd="0" destOrd="0" parTransId="{94EA3C5D-AE7F-4591-8EA7-77E10EB31191}" sibTransId="{255E0E29-136F-41FB-B22B-669D0966B40A}"/>
    <dgm:cxn modelId="{3C742063-F154-4450-B88C-B8A13CAAB236}" srcId="{E31B9CBB-BF34-462D-A678-EB054D08904E}" destId="{5E0D3CF0-84EF-4B74-9F95-6FDBB47110BE}" srcOrd="1" destOrd="0" parTransId="{A3498452-7E56-4036-BF50-69377626865D}" sibTransId="{777214ED-7B24-461A-8996-E1E52DC9A64D}"/>
    <dgm:cxn modelId="{B1526F63-15FD-4BAB-BE7D-2CEC0774CF4C}" srcId="{5E0D3CF0-84EF-4B74-9F95-6FDBB47110BE}" destId="{7957CD86-988E-4A24-A4E6-8BD1A32795FF}" srcOrd="0" destOrd="0" parTransId="{2D7E3C79-3953-4E57-8744-E77A1D630158}" sibTransId="{B19439CE-D4CE-4AAA-AFA2-D6F1B38B8AA2}"/>
    <dgm:cxn modelId="{13AA734C-FDB7-40B3-91B1-ED990C9BFD56}" srcId="{FDF6EC8A-A7B5-4A92-A313-210D43D58444}" destId="{B7790FC9-F495-4B53-A789-76BDCAC90BDB}" srcOrd="0" destOrd="0" parTransId="{ABB884E8-6DBC-41BA-ABFB-E126FC690A07}" sibTransId="{64C176FF-BF95-43C7-93E6-9F021033DEF0}"/>
    <dgm:cxn modelId="{92C86C4E-F897-472C-A4B1-D8BBA00846A4}" type="presOf" srcId="{7957CD86-988E-4A24-A4E6-8BD1A32795FF}" destId="{74D2CABB-2DE9-4A91-8841-0B628E712696}" srcOrd="0" destOrd="0" presId="urn:microsoft.com/office/officeart/2005/8/layout/list1"/>
    <dgm:cxn modelId="{B8602151-EF04-4E6A-9193-18EC64A971C6}" type="presOf" srcId="{5E0D3CF0-84EF-4B74-9F95-6FDBB47110BE}" destId="{76651C3B-9590-479A-B2A0-AF5525ED2A77}" srcOrd="1" destOrd="0" presId="urn:microsoft.com/office/officeart/2005/8/layout/list1"/>
    <dgm:cxn modelId="{59FC4196-D247-4716-B581-685F0437E7C6}" type="presOf" srcId="{39A0016C-4332-46B1-9CC2-31E371442628}" destId="{F4812A8F-16DB-41A4-A492-DDD9FB44D49B}" srcOrd="0" destOrd="0" presId="urn:microsoft.com/office/officeart/2005/8/layout/list1"/>
    <dgm:cxn modelId="{A8F9D59A-2A7D-4F41-8D87-FCABCCCC0DBA}" srcId="{E31B9CBB-BF34-462D-A678-EB054D08904E}" destId="{C4669638-9698-40EA-B2C7-1F247F7F8CF5}" srcOrd="2" destOrd="0" parTransId="{700C8252-608B-43AA-A54A-916CD07FAF8D}" sibTransId="{1E515A0E-77BF-404C-9FEB-F2223AF218B4}"/>
    <dgm:cxn modelId="{BFAB07A4-E416-410E-BF3C-8C0C2DBDC372}" type="presOf" srcId="{2B1AB99E-404B-4795-BDF4-51F918CA30DB}" destId="{1E4B289D-3528-40C9-8E9B-6E82EA8A835B}" srcOrd="0" destOrd="0" presId="urn:microsoft.com/office/officeart/2005/8/layout/list1"/>
    <dgm:cxn modelId="{F2396FAE-5182-42C8-90B7-24A4D013FEE8}" type="presOf" srcId="{C4669638-9698-40EA-B2C7-1F247F7F8CF5}" destId="{203D2AAC-5373-4426-BDB0-451237A12D6C}" srcOrd="0" destOrd="0" presId="urn:microsoft.com/office/officeart/2005/8/layout/list1"/>
    <dgm:cxn modelId="{DB9E4AB2-87FC-4A4A-89E0-8E6D35DED6B4}" srcId="{E31B9CBB-BF34-462D-A678-EB054D08904E}" destId="{2B1AB99E-404B-4795-BDF4-51F918CA30DB}" srcOrd="3" destOrd="0" parTransId="{C3F6EAC6-7858-434E-A08D-2F6C2483FFEB}" sibTransId="{27D571B6-7575-43BB-9AB4-DA0FC04FED31}"/>
    <dgm:cxn modelId="{53EB8CB4-6DEE-4AF1-A01B-DBEBE44F5790}" type="presOf" srcId="{2B1AB99E-404B-4795-BDF4-51F918CA30DB}" destId="{6E309472-3821-4145-AE3A-F3A126FB7C9C}" srcOrd="1" destOrd="0" presId="urn:microsoft.com/office/officeart/2005/8/layout/list1"/>
    <dgm:cxn modelId="{A53C6BB7-0E20-4702-85FA-8AAA05D47477}" type="presOf" srcId="{FDF6EC8A-A7B5-4A92-A313-210D43D58444}" destId="{839583E9-B1F9-422F-BC13-F8B2E90EFFE0}" srcOrd="1" destOrd="0" presId="urn:microsoft.com/office/officeart/2005/8/layout/list1"/>
    <dgm:cxn modelId="{93627DC1-5DA6-4CBA-A707-48381B2DD624}" type="presOf" srcId="{5E0D3CF0-84EF-4B74-9F95-6FDBB47110BE}" destId="{80E6A95A-EEEF-45AC-BEBC-98D0BE35CB55}" srcOrd="0" destOrd="0" presId="urn:microsoft.com/office/officeart/2005/8/layout/list1"/>
    <dgm:cxn modelId="{DC8D68C7-9F8B-4CB9-820A-E946C5CCD144}" srcId="{E31B9CBB-BF34-462D-A678-EB054D08904E}" destId="{FDF6EC8A-A7B5-4A92-A313-210D43D58444}" srcOrd="0" destOrd="0" parTransId="{A5CE06D2-36B8-47F6-AD4C-D15A6643B4F6}" sibTransId="{79B8CBF0-F3B8-4D10-A59E-C127104B8CF5}"/>
    <dgm:cxn modelId="{D65588D2-6B21-4954-9526-88587F11BEFB}" srcId="{C4669638-9698-40EA-B2C7-1F247F7F8CF5}" destId="{39A0016C-4332-46B1-9CC2-31E371442628}" srcOrd="0" destOrd="0" parTransId="{CDBA7E64-B83F-408D-BABC-822793742A26}" sibTransId="{8AB0830B-B7C8-4B68-95BC-4C0D77F16610}"/>
    <dgm:cxn modelId="{A6C39CDA-FAA9-443B-A374-B899FCE6FCEA}" type="presOf" srcId="{4EA41F47-4067-4923-89A5-57750A5DB4F7}" destId="{5D31EAFB-3AE8-4EFE-91F9-7C04EBC3AB62}" srcOrd="0" destOrd="0" presId="urn:microsoft.com/office/officeart/2005/8/layout/list1"/>
    <dgm:cxn modelId="{EAECFDE2-22E4-41C0-950C-828891D73C65}" type="presOf" srcId="{FDF6EC8A-A7B5-4A92-A313-210D43D58444}" destId="{9AF9A3B1-19F0-448F-B093-052588F766CD}" srcOrd="0" destOrd="0" presId="urn:microsoft.com/office/officeart/2005/8/layout/list1"/>
    <dgm:cxn modelId="{071BBDE3-27BD-46FF-9972-3D3CEE13CC82}" type="presOf" srcId="{E31B9CBB-BF34-462D-A678-EB054D08904E}" destId="{C74A4B76-84E3-4B24-910B-A841B6841AC0}" srcOrd="0" destOrd="0" presId="urn:microsoft.com/office/officeart/2005/8/layout/list1"/>
    <dgm:cxn modelId="{1083D8E5-0A25-420F-9D76-6D3C2AE59259}" type="presOf" srcId="{B7790FC9-F495-4B53-A789-76BDCAC90BDB}" destId="{910C5114-35D1-40BA-A9DB-608D82772696}" srcOrd="0" destOrd="0" presId="urn:microsoft.com/office/officeart/2005/8/layout/list1"/>
    <dgm:cxn modelId="{4C01A3C5-0F4D-4AB5-B764-BDD8B8492521}" type="presParOf" srcId="{C74A4B76-84E3-4B24-910B-A841B6841AC0}" destId="{2D1E5EB2-067A-499A-9A8E-7D06A938E156}" srcOrd="0" destOrd="0" presId="urn:microsoft.com/office/officeart/2005/8/layout/list1"/>
    <dgm:cxn modelId="{F98E231C-0719-4EE5-87DF-36DCA49A6179}" type="presParOf" srcId="{2D1E5EB2-067A-499A-9A8E-7D06A938E156}" destId="{9AF9A3B1-19F0-448F-B093-052588F766CD}" srcOrd="0" destOrd="0" presId="urn:microsoft.com/office/officeart/2005/8/layout/list1"/>
    <dgm:cxn modelId="{29E37F77-E4E4-41C8-8424-6D80D865C4C8}" type="presParOf" srcId="{2D1E5EB2-067A-499A-9A8E-7D06A938E156}" destId="{839583E9-B1F9-422F-BC13-F8B2E90EFFE0}" srcOrd="1" destOrd="0" presId="urn:microsoft.com/office/officeart/2005/8/layout/list1"/>
    <dgm:cxn modelId="{9E51E5DA-1B65-48EF-A216-67F7F98B3F45}" type="presParOf" srcId="{C74A4B76-84E3-4B24-910B-A841B6841AC0}" destId="{170311E8-0D43-4BAA-BC60-A2601D32AE7F}" srcOrd="1" destOrd="0" presId="urn:microsoft.com/office/officeart/2005/8/layout/list1"/>
    <dgm:cxn modelId="{6E632B6B-4905-4193-A1E4-57575C845EA6}" type="presParOf" srcId="{C74A4B76-84E3-4B24-910B-A841B6841AC0}" destId="{910C5114-35D1-40BA-A9DB-608D82772696}" srcOrd="2" destOrd="0" presId="urn:microsoft.com/office/officeart/2005/8/layout/list1"/>
    <dgm:cxn modelId="{C811E20B-FA86-482B-94B9-0E67B644B893}" type="presParOf" srcId="{C74A4B76-84E3-4B24-910B-A841B6841AC0}" destId="{84AD4671-10EA-4379-ACFC-449CEA798FC9}" srcOrd="3" destOrd="0" presId="urn:microsoft.com/office/officeart/2005/8/layout/list1"/>
    <dgm:cxn modelId="{6444E39F-1D8E-411F-93F4-15C73CF8A9E5}" type="presParOf" srcId="{C74A4B76-84E3-4B24-910B-A841B6841AC0}" destId="{C598CE9C-7C3F-498B-BE70-66F04AD48505}" srcOrd="4" destOrd="0" presId="urn:microsoft.com/office/officeart/2005/8/layout/list1"/>
    <dgm:cxn modelId="{797A3735-3223-40F9-B8FE-2EE40E87FA35}" type="presParOf" srcId="{C598CE9C-7C3F-498B-BE70-66F04AD48505}" destId="{80E6A95A-EEEF-45AC-BEBC-98D0BE35CB55}" srcOrd="0" destOrd="0" presId="urn:microsoft.com/office/officeart/2005/8/layout/list1"/>
    <dgm:cxn modelId="{9A3A7E0D-F4A3-4E9D-B0D5-E26C8378E7D2}" type="presParOf" srcId="{C598CE9C-7C3F-498B-BE70-66F04AD48505}" destId="{76651C3B-9590-479A-B2A0-AF5525ED2A77}" srcOrd="1" destOrd="0" presId="urn:microsoft.com/office/officeart/2005/8/layout/list1"/>
    <dgm:cxn modelId="{FF0A54CF-03C2-4A6A-8736-E065CE5B36EA}" type="presParOf" srcId="{C74A4B76-84E3-4B24-910B-A841B6841AC0}" destId="{CE9CEC83-62F8-4199-BFD1-3FECA4CE441C}" srcOrd="5" destOrd="0" presId="urn:microsoft.com/office/officeart/2005/8/layout/list1"/>
    <dgm:cxn modelId="{AFD9F3CB-C783-4DB3-98F8-BE0367F1D3C6}" type="presParOf" srcId="{C74A4B76-84E3-4B24-910B-A841B6841AC0}" destId="{74D2CABB-2DE9-4A91-8841-0B628E712696}" srcOrd="6" destOrd="0" presId="urn:microsoft.com/office/officeart/2005/8/layout/list1"/>
    <dgm:cxn modelId="{B6C60F3E-E723-47FB-9A46-58FE91C658A1}" type="presParOf" srcId="{C74A4B76-84E3-4B24-910B-A841B6841AC0}" destId="{18A68633-EB04-44C4-8D54-4FE4C08E95D5}" srcOrd="7" destOrd="0" presId="urn:microsoft.com/office/officeart/2005/8/layout/list1"/>
    <dgm:cxn modelId="{611C6D1E-B376-4F27-B7EB-90370847CCB1}" type="presParOf" srcId="{C74A4B76-84E3-4B24-910B-A841B6841AC0}" destId="{C7AB4CC3-411E-4F48-99EA-FC24EE2CEE43}" srcOrd="8" destOrd="0" presId="urn:microsoft.com/office/officeart/2005/8/layout/list1"/>
    <dgm:cxn modelId="{95E9AE70-4A76-468E-B208-9195C0679539}" type="presParOf" srcId="{C7AB4CC3-411E-4F48-99EA-FC24EE2CEE43}" destId="{203D2AAC-5373-4426-BDB0-451237A12D6C}" srcOrd="0" destOrd="0" presId="urn:microsoft.com/office/officeart/2005/8/layout/list1"/>
    <dgm:cxn modelId="{7227638D-DD6C-44CE-89DE-B0B805352C4F}" type="presParOf" srcId="{C7AB4CC3-411E-4F48-99EA-FC24EE2CEE43}" destId="{D91DAA91-AD3C-4729-8902-77D36EA9B585}" srcOrd="1" destOrd="0" presId="urn:microsoft.com/office/officeart/2005/8/layout/list1"/>
    <dgm:cxn modelId="{B58475B1-9E74-4496-878E-B82A7F956E34}" type="presParOf" srcId="{C74A4B76-84E3-4B24-910B-A841B6841AC0}" destId="{B5BF148A-7B5E-467E-9B5C-33413EF2BDE3}" srcOrd="9" destOrd="0" presId="urn:microsoft.com/office/officeart/2005/8/layout/list1"/>
    <dgm:cxn modelId="{2DEFEBAB-AF9C-4CCF-83E5-D62FD7F47B41}" type="presParOf" srcId="{C74A4B76-84E3-4B24-910B-A841B6841AC0}" destId="{F4812A8F-16DB-41A4-A492-DDD9FB44D49B}" srcOrd="10" destOrd="0" presId="urn:microsoft.com/office/officeart/2005/8/layout/list1"/>
    <dgm:cxn modelId="{F7C88E5F-68C2-458C-91CF-FE5BF610B3F6}" type="presParOf" srcId="{C74A4B76-84E3-4B24-910B-A841B6841AC0}" destId="{DAA7F719-4F5B-44D3-9A43-57FAC176537D}" srcOrd="11" destOrd="0" presId="urn:microsoft.com/office/officeart/2005/8/layout/list1"/>
    <dgm:cxn modelId="{14674F96-457F-419E-B707-30984C269DF9}" type="presParOf" srcId="{C74A4B76-84E3-4B24-910B-A841B6841AC0}" destId="{A109FB91-41D7-4152-A2D4-A5CAD5619D22}" srcOrd="12" destOrd="0" presId="urn:microsoft.com/office/officeart/2005/8/layout/list1"/>
    <dgm:cxn modelId="{F6ACB5CD-3BCB-431A-8FED-59E2A9744A4D}" type="presParOf" srcId="{A109FB91-41D7-4152-A2D4-A5CAD5619D22}" destId="{1E4B289D-3528-40C9-8E9B-6E82EA8A835B}" srcOrd="0" destOrd="0" presId="urn:microsoft.com/office/officeart/2005/8/layout/list1"/>
    <dgm:cxn modelId="{CB809380-2974-457C-8B84-813F576C7F9A}" type="presParOf" srcId="{A109FB91-41D7-4152-A2D4-A5CAD5619D22}" destId="{6E309472-3821-4145-AE3A-F3A126FB7C9C}" srcOrd="1" destOrd="0" presId="urn:microsoft.com/office/officeart/2005/8/layout/list1"/>
    <dgm:cxn modelId="{E95AE346-C24B-4BE7-B04B-750F4CB48C76}" type="presParOf" srcId="{C74A4B76-84E3-4B24-910B-A841B6841AC0}" destId="{C51DCAC7-D6D8-433C-8CDC-EBBFC132B3C4}" srcOrd="13" destOrd="0" presId="urn:microsoft.com/office/officeart/2005/8/layout/list1"/>
    <dgm:cxn modelId="{A7BFC7FA-2A78-4149-84E1-C1861CF5ECAC}" type="presParOf" srcId="{C74A4B76-84E3-4B24-910B-A841B6841AC0}" destId="{5D31EAFB-3AE8-4EFE-91F9-7C04EBC3AB6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1B9CBB-BF34-462D-A678-EB054D08904E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rtl="1"/>
          <a:endParaRPr lang="he-IL"/>
        </a:p>
      </dgm:t>
    </dgm:pt>
    <dgm:pt modelId="{FDF6EC8A-A7B5-4A92-A313-210D43D58444}">
      <dgm:prSet phldrT="[Text]"/>
      <dgm:spPr/>
      <dgm:t>
        <a:bodyPr/>
        <a:lstStyle/>
        <a:p>
          <a:pPr rtl="1"/>
          <a:r>
            <a:rPr lang="en-US" b="1"/>
            <a:t>Project Analysis </a:t>
          </a:r>
          <a:endParaRPr lang="he-IL"/>
        </a:p>
      </dgm:t>
    </dgm:pt>
    <dgm:pt modelId="{A5CE06D2-36B8-47F6-AD4C-D15A6643B4F6}" type="parTrans" cxnId="{DC8D68C7-9F8B-4CB9-820A-E946C5CCD144}">
      <dgm:prSet/>
      <dgm:spPr/>
      <dgm:t>
        <a:bodyPr/>
        <a:lstStyle/>
        <a:p>
          <a:pPr rtl="1"/>
          <a:endParaRPr lang="he-IL"/>
        </a:p>
      </dgm:t>
    </dgm:pt>
    <dgm:pt modelId="{79B8CBF0-F3B8-4D10-A59E-C127104B8CF5}" type="sibTrans" cxnId="{DC8D68C7-9F8B-4CB9-820A-E946C5CCD144}">
      <dgm:prSet/>
      <dgm:spPr/>
      <dgm:t>
        <a:bodyPr/>
        <a:lstStyle/>
        <a:p>
          <a:pPr rtl="1"/>
          <a:endParaRPr lang="he-IL"/>
        </a:p>
      </dgm:t>
    </dgm:pt>
    <dgm:pt modelId="{5E0D3CF0-84EF-4B74-9F95-6FDBB47110BE}">
      <dgm:prSet phldrT="[Text]"/>
      <dgm:spPr/>
      <dgm:t>
        <a:bodyPr/>
        <a:lstStyle/>
        <a:p>
          <a:pPr rtl="1"/>
          <a:r>
            <a:rPr lang="en-US" b="1"/>
            <a:t>User Analysis</a:t>
          </a:r>
          <a:endParaRPr lang="he-IL"/>
        </a:p>
      </dgm:t>
    </dgm:pt>
    <dgm:pt modelId="{A3498452-7E56-4036-BF50-69377626865D}" type="parTrans" cxnId="{3C742063-F154-4450-B88C-B8A13CAAB236}">
      <dgm:prSet/>
      <dgm:spPr/>
      <dgm:t>
        <a:bodyPr/>
        <a:lstStyle/>
        <a:p>
          <a:pPr rtl="1"/>
          <a:endParaRPr lang="he-IL"/>
        </a:p>
      </dgm:t>
    </dgm:pt>
    <dgm:pt modelId="{777214ED-7B24-461A-8996-E1E52DC9A64D}" type="sibTrans" cxnId="{3C742063-F154-4450-B88C-B8A13CAAB236}">
      <dgm:prSet/>
      <dgm:spPr/>
      <dgm:t>
        <a:bodyPr/>
        <a:lstStyle/>
        <a:p>
          <a:pPr rtl="1"/>
          <a:endParaRPr lang="he-IL"/>
        </a:p>
      </dgm:t>
    </dgm:pt>
    <dgm:pt modelId="{C4669638-9698-40EA-B2C7-1F247F7F8CF5}">
      <dgm:prSet phldrT="[Text]"/>
      <dgm:spPr/>
      <dgm:t>
        <a:bodyPr/>
        <a:lstStyle/>
        <a:p>
          <a:pPr rtl="1"/>
          <a:r>
            <a:rPr lang="en-US" b="1"/>
            <a:t>Topic Related Analysis</a:t>
          </a:r>
          <a:endParaRPr lang="he-IL"/>
        </a:p>
      </dgm:t>
    </dgm:pt>
    <dgm:pt modelId="{700C8252-608B-43AA-A54A-916CD07FAF8D}" type="parTrans" cxnId="{A8F9D59A-2A7D-4F41-8D87-FCABCCCC0DBA}">
      <dgm:prSet/>
      <dgm:spPr/>
      <dgm:t>
        <a:bodyPr/>
        <a:lstStyle/>
        <a:p>
          <a:pPr rtl="1"/>
          <a:endParaRPr lang="he-IL"/>
        </a:p>
      </dgm:t>
    </dgm:pt>
    <dgm:pt modelId="{1E515A0E-77BF-404C-9FEB-F2223AF218B4}" type="sibTrans" cxnId="{A8F9D59A-2A7D-4F41-8D87-FCABCCCC0DBA}">
      <dgm:prSet/>
      <dgm:spPr/>
      <dgm:t>
        <a:bodyPr/>
        <a:lstStyle/>
        <a:p>
          <a:pPr rtl="1"/>
          <a:endParaRPr lang="he-IL"/>
        </a:p>
      </dgm:t>
    </dgm:pt>
    <dgm:pt modelId="{B7790FC9-F495-4B53-A789-76BDCAC90BDB}">
      <dgm:prSet phldrT="[Text]"/>
      <dgm:spPr/>
      <dgm:t>
        <a:bodyPr/>
        <a:lstStyle/>
        <a:p>
          <a:pPr rtl="1">
            <a:buFont typeface="Arial" panose="020B0604020202020204" pitchFamily="34" charset="0"/>
            <a:buChar char="•"/>
          </a:pPr>
          <a:r>
            <a:rPr lang="he-IL"/>
            <a:t>הצגת נתונים הקשורים לפרויקט, עם דגש על עקומת הלמידה ושעות העבודה. </a:t>
          </a:r>
        </a:p>
      </dgm:t>
    </dgm:pt>
    <dgm:pt modelId="{ABB884E8-6DBC-41BA-ABFB-E126FC690A07}" type="parTrans" cxnId="{13AA734C-FDB7-40B3-91B1-ED990C9BFD56}">
      <dgm:prSet/>
      <dgm:spPr/>
      <dgm:t>
        <a:bodyPr/>
        <a:lstStyle/>
        <a:p>
          <a:pPr rtl="1"/>
          <a:endParaRPr lang="he-IL"/>
        </a:p>
      </dgm:t>
    </dgm:pt>
    <dgm:pt modelId="{64C176FF-BF95-43C7-93E6-9F021033DEF0}" type="sibTrans" cxnId="{13AA734C-FDB7-40B3-91B1-ED990C9BFD56}">
      <dgm:prSet/>
      <dgm:spPr/>
      <dgm:t>
        <a:bodyPr/>
        <a:lstStyle/>
        <a:p>
          <a:pPr rtl="1"/>
          <a:endParaRPr lang="he-IL"/>
        </a:p>
      </dgm:t>
    </dgm:pt>
    <dgm:pt modelId="{7957CD86-988E-4A24-A4E6-8BD1A32795FF}">
      <dgm:prSet/>
      <dgm:spPr/>
      <dgm:t>
        <a:bodyPr/>
        <a:lstStyle/>
        <a:p>
          <a:pPr rtl="1">
            <a:buFont typeface="Arial" panose="020B0604020202020204" pitchFamily="34" charset="0"/>
            <a:buChar char="•"/>
          </a:pPr>
          <a:r>
            <a:rPr lang="he-IL"/>
            <a:t>טבלת פעילות – מספר פעולות בכל פרויקט עבור משתמש נבחר</a:t>
          </a:r>
        </a:p>
      </dgm:t>
    </dgm:pt>
    <dgm:pt modelId="{2D7E3C79-3953-4E57-8744-E77A1D630158}" type="parTrans" cxnId="{B1526F63-15FD-4BAB-BE7D-2CEC0774CF4C}">
      <dgm:prSet/>
      <dgm:spPr/>
      <dgm:t>
        <a:bodyPr/>
        <a:lstStyle/>
        <a:p>
          <a:pPr rtl="1"/>
          <a:endParaRPr lang="he-IL"/>
        </a:p>
      </dgm:t>
    </dgm:pt>
    <dgm:pt modelId="{B19439CE-D4CE-4AAA-AFA2-D6F1B38B8AA2}" type="sibTrans" cxnId="{B1526F63-15FD-4BAB-BE7D-2CEC0774CF4C}">
      <dgm:prSet/>
      <dgm:spPr/>
      <dgm:t>
        <a:bodyPr/>
        <a:lstStyle/>
        <a:p>
          <a:pPr rtl="1"/>
          <a:endParaRPr lang="he-IL"/>
        </a:p>
      </dgm:t>
    </dgm:pt>
    <dgm:pt modelId="{D58B7818-0889-49EC-B785-569847AF0A68}">
      <dgm:prSet/>
      <dgm:spPr/>
      <dgm:t>
        <a:bodyPr/>
        <a:lstStyle/>
        <a:p>
          <a:pPr rtl="1">
            <a:buFont typeface="Arial" panose="020B0604020202020204" pitchFamily="34" charset="0"/>
            <a:buChar char="•"/>
          </a:pPr>
          <a:r>
            <a:rPr lang="he-IL"/>
            <a:t>5 הפרויקטים האקטיביים ביותר לפי מספר פעולות של משתמש</a:t>
          </a:r>
        </a:p>
      </dgm:t>
    </dgm:pt>
    <dgm:pt modelId="{705A4D5B-6DD0-4365-8B5D-CFFB2B1BD031}" type="parTrans" cxnId="{579DBB10-F6AB-4348-BE49-B9CFA822C0AD}">
      <dgm:prSet/>
      <dgm:spPr/>
      <dgm:t>
        <a:bodyPr/>
        <a:lstStyle/>
        <a:p>
          <a:pPr rtl="1"/>
          <a:endParaRPr lang="he-IL"/>
        </a:p>
      </dgm:t>
    </dgm:pt>
    <dgm:pt modelId="{E93F3833-6E75-4671-BAAB-0979E676F191}" type="sibTrans" cxnId="{579DBB10-F6AB-4348-BE49-B9CFA822C0AD}">
      <dgm:prSet/>
      <dgm:spPr/>
      <dgm:t>
        <a:bodyPr/>
        <a:lstStyle/>
        <a:p>
          <a:pPr rtl="1"/>
          <a:endParaRPr lang="he-IL"/>
        </a:p>
      </dgm:t>
    </dgm:pt>
    <dgm:pt modelId="{52FBA455-46B8-44A5-888B-DD9E60B3D211}">
      <dgm:prSet/>
      <dgm:spPr/>
      <dgm:t>
        <a:bodyPr/>
        <a:lstStyle/>
        <a:p>
          <a:pPr rtl="1">
            <a:buFont typeface="Arial" panose="020B0604020202020204" pitchFamily="34" charset="0"/>
            <a:buChar char="•"/>
          </a:pPr>
          <a:r>
            <a:rPr lang="he-IL"/>
            <a:t>10 הפעולות השכיחות ביותר לכל משתמש</a:t>
          </a:r>
        </a:p>
      </dgm:t>
    </dgm:pt>
    <dgm:pt modelId="{D2F282FF-7D5F-40CE-9F31-4401380985F1}" type="parTrans" cxnId="{A29A77F8-5B1E-457F-B1D2-273897C5F071}">
      <dgm:prSet/>
      <dgm:spPr/>
      <dgm:t>
        <a:bodyPr/>
        <a:lstStyle/>
        <a:p>
          <a:pPr rtl="1"/>
          <a:endParaRPr lang="he-IL"/>
        </a:p>
      </dgm:t>
    </dgm:pt>
    <dgm:pt modelId="{24501DB0-8CE3-41AC-A659-E26BE7FA0D78}" type="sibTrans" cxnId="{A29A77F8-5B1E-457F-B1D2-273897C5F071}">
      <dgm:prSet/>
      <dgm:spPr/>
      <dgm:t>
        <a:bodyPr/>
        <a:lstStyle/>
        <a:p>
          <a:pPr rtl="1"/>
          <a:endParaRPr lang="he-IL"/>
        </a:p>
      </dgm:t>
    </dgm:pt>
    <dgm:pt modelId="{CE5BCDD3-6B9C-4662-9424-D2228E5FC1C7}">
      <dgm:prSet/>
      <dgm:spPr/>
      <dgm:t>
        <a:bodyPr/>
        <a:lstStyle/>
        <a:p>
          <a:pPr rtl="1">
            <a:buFont typeface="Arial" panose="020B0604020202020204" pitchFamily="34" charset="0"/>
            <a:buChar char="•"/>
          </a:pPr>
          <a:r>
            <a:rPr lang="he-IL"/>
            <a:t>הצגת הפעילות בכל לשונית עבור 3 הפרויקטים הפעילים ביותר למשתמש</a:t>
          </a:r>
        </a:p>
      </dgm:t>
    </dgm:pt>
    <dgm:pt modelId="{F7249E6C-3364-48FE-9F34-7B598CF60B03}" type="parTrans" cxnId="{8A837E4E-2F6B-4926-9EE8-F67025257662}">
      <dgm:prSet/>
      <dgm:spPr/>
      <dgm:t>
        <a:bodyPr/>
        <a:lstStyle/>
        <a:p>
          <a:pPr rtl="1"/>
          <a:endParaRPr lang="he-IL"/>
        </a:p>
      </dgm:t>
    </dgm:pt>
    <dgm:pt modelId="{4E983514-01AC-4D67-846C-EEEF019BF42F}" type="sibTrans" cxnId="{8A837E4E-2F6B-4926-9EE8-F67025257662}">
      <dgm:prSet/>
      <dgm:spPr/>
      <dgm:t>
        <a:bodyPr/>
        <a:lstStyle/>
        <a:p>
          <a:pPr rtl="1"/>
          <a:endParaRPr lang="he-IL"/>
        </a:p>
      </dgm:t>
    </dgm:pt>
    <dgm:pt modelId="{3D56F697-5AD1-459B-9DAF-BA4108AE6B5F}">
      <dgm:prSet phldrT="[Text]"/>
      <dgm:spPr/>
      <dgm:t>
        <a:bodyPr/>
        <a:lstStyle/>
        <a:p>
          <a:pPr rtl="1">
            <a:buFont typeface="Arial" panose="020B0604020202020204" pitchFamily="34" charset="0"/>
            <a:buChar char="•"/>
          </a:pPr>
          <a:r>
            <a:rPr lang="he-IL"/>
            <a:t>מאפשר למשתמשים לבחור  סוגי נתונים ומשתמשים ספציפיים, ולאחר מכן מייצר גרף מתאים על בסיס הבחירות הללו.</a:t>
          </a:r>
        </a:p>
      </dgm:t>
    </dgm:pt>
    <dgm:pt modelId="{AF2909C1-42ED-4B77-B47D-0AADAA3777C7}" type="parTrans" cxnId="{787ADBFF-994D-4022-A963-FE90A327306D}">
      <dgm:prSet/>
      <dgm:spPr/>
      <dgm:t>
        <a:bodyPr/>
        <a:lstStyle/>
        <a:p>
          <a:endParaRPr lang="en-US"/>
        </a:p>
      </dgm:t>
    </dgm:pt>
    <dgm:pt modelId="{A883F3AC-257A-405A-896C-0A6A92776980}" type="sibTrans" cxnId="{787ADBFF-994D-4022-A963-FE90A327306D}">
      <dgm:prSet/>
      <dgm:spPr/>
      <dgm:t>
        <a:bodyPr/>
        <a:lstStyle/>
        <a:p>
          <a:endParaRPr lang="en-US"/>
        </a:p>
      </dgm:t>
    </dgm:pt>
    <dgm:pt modelId="{7E1868E4-86C3-4D8D-8308-5328B197083E}">
      <dgm:prSet phldrT="[Text]"/>
      <dgm:spPr/>
      <dgm:t>
        <a:bodyPr/>
        <a:lstStyle/>
        <a:p>
          <a:pPr rtl="1">
            <a:buFont typeface="Arial" panose="020B0604020202020204" pitchFamily="34" charset="0"/>
            <a:buChar char="•"/>
          </a:pPr>
          <a:r>
            <a:rPr lang="he-IL"/>
            <a:t> ניתן גם לייצא את  הגרפים כקבציי </a:t>
          </a:r>
          <a:r>
            <a:rPr lang="en-US"/>
            <a:t>PDF</a:t>
          </a:r>
          <a:r>
            <a:rPr lang="he-IL"/>
            <a:t> </a:t>
          </a:r>
          <a:r>
            <a:rPr lang="en-US"/>
            <a:t> </a:t>
          </a:r>
          <a:r>
            <a:rPr lang="he-IL"/>
            <a:t>כדי להקל על שיתוף ותיעוד התקדמות הפרויקט.</a:t>
          </a:r>
        </a:p>
      </dgm:t>
    </dgm:pt>
    <dgm:pt modelId="{0A19142C-825C-4894-98A8-4A74B4688C9F}" type="parTrans" cxnId="{93B18BAC-2868-4043-A8D0-0741E2CB1300}">
      <dgm:prSet/>
      <dgm:spPr/>
      <dgm:t>
        <a:bodyPr/>
        <a:lstStyle/>
        <a:p>
          <a:endParaRPr lang="en-US"/>
        </a:p>
      </dgm:t>
    </dgm:pt>
    <dgm:pt modelId="{00212722-C7EC-480E-B3E5-3D7C48FDA247}" type="sibTrans" cxnId="{93B18BAC-2868-4043-A8D0-0741E2CB1300}">
      <dgm:prSet/>
      <dgm:spPr/>
      <dgm:t>
        <a:bodyPr/>
        <a:lstStyle/>
        <a:p>
          <a:endParaRPr lang="en-US"/>
        </a:p>
      </dgm:t>
    </dgm:pt>
    <dgm:pt modelId="{F77B0447-EF09-4E03-AB87-D1B68C1C4D02}">
      <dgm:prSet phldrT="[Text]"/>
      <dgm:spPr/>
      <dgm:t>
        <a:bodyPr/>
        <a:lstStyle/>
        <a:p>
          <a:pPr rtl="1">
            <a:buFont typeface="Arial" panose="020B0604020202020204" pitchFamily="34" charset="0"/>
            <a:buChar char="•"/>
          </a:pPr>
          <a:r>
            <a:rPr lang="he-IL"/>
            <a:t>הגרפים שיכולים להיות מוצגים כוללים גרף עמודות, גרף קווי, מפת חום ועוד, והם משתנים בהתאם לסוג הגרף שנבחר ולפילטרים הנוספים כמו משתמשים</a:t>
          </a:r>
        </a:p>
      </dgm:t>
    </dgm:pt>
    <dgm:pt modelId="{643EC4C5-E738-4634-919F-21DDEE0A266D}" type="parTrans" cxnId="{5CC9A678-0C36-4885-ADB0-58F120926E1B}">
      <dgm:prSet/>
      <dgm:spPr/>
      <dgm:t>
        <a:bodyPr/>
        <a:lstStyle/>
        <a:p>
          <a:endParaRPr lang="en-US"/>
        </a:p>
      </dgm:t>
    </dgm:pt>
    <dgm:pt modelId="{C1A3C232-20F9-40EF-B08C-4A4364A268B2}" type="sibTrans" cxnId="{5CC9A678-0C36-4885-ADB0-58F120926E1B}">
      <dgm:prSet/>
      <dgm:spPr/>
      <dgm:t>
        <a:bodyPr/>
        <a:lstStyle/>
        <a:p>
          <a:endParaRPr lang="en-US"/>
        </a:p>
      </dgm:t>
    </dgm:pt>
    <dgm:pt modelId="{B0281E9A-1366-451F-A1FD-EC414DE160C8}">
      <dgm:prSet phldrT="[Text]"/>
      <dgm:spPr/>
      <dgm:t>
        <a:bodyPr/>
        <a:lstStyle/>
        <a:p>
          <a:pPr rtl="1"/>
          <a:r>
            <a:rPr lang="he-IL"/>
            <a:t>הצגת גרפים שונים בהתבסס על הבחירה של </a:t>
          </a:r>
          <a:r>
            <a:rPr lang="he-IL" err="1"/>
            <a:t>טאבים</a:t>
          </a:r>
          <a:r>
            <a:rPr lang="he-IL"/>
            <a:t> בפרויקט. כל </a:t>
          </a:r>
          <a:r>
            <a:rPr lang="he-IL" err="1"/>
            <a:t>טאב</a:t>
          </a:r>
          <a:r>
            <a:rPr lang="he-IL"/>
            <a:t> מייצג חלק מסוים או נושא בתוך הפרויקט, והגרפים מציגים את הנתונים שקשורים לאותו </a:t>
          </a:r>
          <a:r>
            <a:rPr lang="he-IL" err="1"/>
            <a:t>טאב</a:t>
          </a:r>
          <a:r>
            <a:rPr lang="he-IL"/>
            <a:t> שנבחר.</a:t>
          </a:r>
        </a:p>
      </dgm:t>
    </dgm:pt>
    <dgm:pt modelId="{1878DEC8-E893-4DDF-A31F-0BB073609A0F}" type="parTrans" cxnId="{E090A3E8-CB85-4F14-B15E-682FF0359B85}">
      <dgm:prSet/>
      <dgm:spPr/>
      <dgm:t>
        <a:bodyPr/>
        <a:lstStyle/>
        <a:p>
          <a:endParaRPr lang="en-US"/>
        </a:p>
      </dgm:t>
    </dgm:pt>
    <dgm:pt modelId="{FB8756D0-53BA-43D8-9CBA-181B384DA044}" type="sibTrans" cxnId="{E090A3E8-CB85-4F14-B15E-682FF0359B85}">
      <dgm:prSet/>
      <dgm:spPr/>
      <dgm:t>
        <a:bodyPr/>
        <a:lstStyle/>
        <a:p>
          <a:endParaRPr lang="en-US"/>
        </a:p>
      </dgm:t>
    </dgm:pt>
    <dgm:pt modelId="{7272DA6B-72EB-49DB-B109-97472C7E20F5}">
      <dgm:prSet phldrT="[Text]"/>
      <dgm:spPr/>
      <dgm:t>
        <a:bodyPr/>
        <a:lstStyle/>
        <a:p>
          <a:pPr rtl="1"/>
          <a:r>
            <a:rPr lang="he-IL"/>
            <a:t>האפשרות לבחור </a:t>
          </a:r>
          <a:r>
            <a:rPr lang="he-IL" err="1"/>
            <a:t>בטאב</a:t>
          </a:r>
          <a:r>
            <a:rPr lang="he-IL"/>
            <a:t> </a:t>
          </a:r>
          <a:r>
            <a:rPr lang="he-IL" err="1"/>
            <a:t>מסויים</a:t>
          </a:r>
          <a:r>
            <a:rPr lang="he-IL"/>
            <a:t> נותנת למנהל את היכולת להתמקד בחלקים יותר ספציפיים בפרויקט.</a:t>
          </a:r>
        </a:p>
      </dgm:t>
    </dgm:pt>
    <dgm:pt modelId="{0BC9B183-AF94-48B5-B7A1-54E9C97D4BC2}" type="parTrans" cxnId="{69FFEDC7-6E15-4BD9-9D48-910419AB6570}">
      <dgm:prSet/>
      <dgm:spPr/>
      <dgm:t>
        <a:bodyPr/>
        <a:lstStyle/>
        <a:p>
          <a:endParaRPr lang="en-US"/>
        </a:p>
      </dgm:t>
    </dgm:pt>
    <dgm:pt modelId="{8CF26647-B66B-48AF-B068-5518F7769573}" type="sibTrans" cxnId="{69FFEDC7-6E15-4BD9-9D48-910419AB6570}">
      <dgm:prSet/>
      <dgm:spPr/>
      <dgm:t>
        <a:bodyPr/>
        <a:lstStyle/>
        <a:p>
          <a:endParaRPr lang="en-US"/>
        </a:p>
      </dgm:t>
    </dgm:pt>
    <dgm:pt modelId="{8B3533E9-79F0-4EAB-863B-526C89F01227}">
      <dgm:prSet phldrT="[Text]"/>
      <dgm:spPr/>
      <dgm:t>
        <a:bodyPr/>
        <a:lstStyle/>
        <a:p>
          <a:pPr rtl="1"/>
          <a:r>
            <a:rPr lang="he-IL"/>
            <a:t>הגרפים המוצגים כוללים גרף עמודות, גרף קווי, מפת חום ועוד, והם משתנים בהתאם לסוג הגרף שנבחר ולפילטרים הנוספים כמו משתמשים ופרויקט.</a:t>
          </a:r>
        </a:p>
      </dgm:t>
    </dgm:pt>
    <dgm:pt modelId="{7E437A9C-E079-4CAD-BA41-66332CF8B053}" type="parTrans" cxnId="{FB5F6330-2914-4BAE-81E3-DC525E4DC0EE}">
      <dgm:prSet/>
      <dgm:spPr/>
      <dgm:t>
        <a:bodyPr/>
        <a:lstStyle/>
        <a:p>
          <a:endParaRPr lang="en-US"/>
        </a:p>
      </dgm:t>
    </dgm:pt>
    <dgm:pt modelId="{C2A48ADA-81F1-47D5-B720-9D24871063D4}" type="sibTrans" cxnId="{FB5F6330-2914-4BAE-81E3-DC525E4DC0EE}">
      <dgm:prSet/>
      <dgm:spPr/>
      <dgm:t>
        <a:bodyPr/>
        <a:lstStyle/>
        <a:p>
          <a:endParaRPr lang="en-US"/>
        </a:p>
      </dgm:t>
    </dgm:pt>
    <dgm:pt modelId="{C74A4B76-84E3-4B24-910B-A841B6841AC0}" type="pres">
      <dgm:prSet presAssocID="{E31B9CBB-BF34-462D-A678-EB054D08904E}" presName="linear" presStyleCnt="0">
        <dgm:presLayoutVars>
          <dgm:dir/>
          <dgm:animLvl val="lvl"/>
          <dgm:resizeHandles val="exact"/>
        </dgm:presLayoutVars>
      </dgm:prSet>
      <dgm:spPr/>
    </dgm:pt>
    <dgm:pt modelId="{2D1E5EB2-067A-499A-9A8E-7D06A938E156}" type="pres">
      <dgm:prSet presAssocID="{FDF6EC8A-A7B5-4A92-A313-210D43D58444}" presName="parentLin" presStyleCnt="0"/>
      <dgm:spPr/>
    </dgm:pt>
    <dgm:pt modelId="{9AF9A3B1-19F0-448F-B093-052588F766CD}" type="pres">
      <dgm:prSet presAssocID="{FDF6EC8A-A7B5-4A92-A313-210D43D58444}" presName="parentLeftMargin" presStyleLbl="node1" presStyleIdx="0" presStyleCnt="3"/>
      <dgm:spPr/>
    </dgm:pt>
    <dgm:pt modelId="{839583E9-B1F9-422F-BC13-F8B2E90EFFE0}" type="pres">
      <dgm:prSet presAssocID="{FDF6EC8A-A7B5-4A92-A313-210D43D5844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70311E8-0D43-4BAA-BC60-A2601D32AE7F}" type="pres">
      <dgm:prSet presAssocID="{FDF6EC8A-A7B5-4A92-A313-210D43D58444}" presName="negativeSpace" presStyleCnt="0"/>
      <dgm:spPr/>
    </dgm:pt>
    <dgm:pt modelId="{910C5114-35D1-40BA-A9DB-608D82772696}" type="pres">
      <dgm:prSet presAssocID="{FDF6EC8A-A7B5-4A92-A313-210D43D58444}" presName="childText" presStyleLbl="conFgAcc1" presStyleIdx="0" presStyleCnt="3">
        <dgm:presLayoutVars>
          <dgm:bulletEnabled val="1"/>
        </dgm:presLayoutVars>
      </dgm:prSet>
      <dgm:spPr/>
    </dgm:pt>
    <dgm:pt modelId="{84AD4671-10EA-4379-ACFC-449CEA798FC9}" type="pres">
      <dgm:prSet presAssocID="{79B8CBF0-F3B8-4D10-A59E-C127104B8CF5}" presName="spaceBetweenRectangles" presStyleCnt="0"/>
      <dgm:spPr/>
    </dgm:pt>
    <dgm:pt modelId="{C598CE9C-7C3F-498B-BE70-66F04AD48505}" type="pres">
      <dgm:prSet presAssocID="{5E0D3CF0-84EF-4B74-9F95-6FDBB47110BE}" presName="parentLin" presStyleCnt="0"/>
      <dgm:spPr/>
    </dgm:pt>
    <dgm:pt modelId="{80E6A95A-EEEF-45AC-BEBC-98D0BE35CB55}" type="pres">
      <dgm:prSet presAssocID="{5E0D3CF0-84EF-4B74-9F95-6FDBB47110BE}" presName="parentLeftMargin" presStyleLbl="node1" presStyleIdx="0" presStyleCnt="3"/>
      <dgm:spPr/>
    </dgm:pt>
    <dgm:pt modelId="{76651C3B-9590-479A-B2A0-AF5525ED2A77}" type="pres">
      <dgm:prSet presAssocID="{5E0D3CF0-84EF-4B74-9F95-6FDBB47110B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E9CEC83-62F8-4199-BFD1-3FECA4CE441C}" type="pres">
      <dgm:prSet presAssocID="{5E0D3CF0-84EF-4B74-9F95-6FDBB47110BE}" presName="negativeSpace" presStyleCnt="0"/>
      <dgm:spPr/>
    </dgm:pt>
    <dgm:pt modelId="{74D2CABB-2DE9-4A91-8841-0B628E712696}" type="pres">
      <dgm:prSet presAssocID="{5E0D3CF0-84EF-4B74-9F95-6FDBB47110BE}" presName="childText" presStyleLbl="conFgAcc1" presStyleIdx="1" presStyleCnt="3">
        <dgm:presLayoutVars>
          <dgm:bulletEnabled val="1"/>
        </dgm:presLayoutVars>
      </dgm:prSet>
      <dgm:spPr/>
    </dgm:pt>
    <dgm:pt modelId="{18A68633-EB04-44C4-8D54-4FE4C08E95D5}" type="pres">
      <dgm:prSet presAssocID="{777214ED-7B24-461A-8996-E1E52DC9A64D}" presName="spaceBetweenRectangles" presStyleCnt="0"/>
      <dgm:spPr/>
    </dgm:pt>
    <dgm:pt modelId="{C7AB4CC3-411E-4F48-99EA-FC24EE2CEE43}" type="pres">
      <dgm:prSet presAssocID="{C4669638-9698-40EA-B2C7-1F247F7F8CF5}" presName="parentLin" presStyleCnt="0"/>
      <dgm:spPr/>
    </dgm:pt>
    <dgm:pt modelId="{203D2AAC-5373-4426-BDB0-451237A12D6C}" type="pres">
      <dgm:prSet presAssocID="{C4669638-9698-40EA-B2C7-1F247F7F8CF5}" presName="parentLeftMargin" presStyleLbl="node1" presStyleIdx="1" presStyleCnt="3"/>
      <dgm:spPr/>
    </dgm:pt>
    <dgm:pt modelId="{D91DAA91-AD3C-4729-8902-77D36EA9B585}" type="pres">
      <dgm:prSet presAssocID="{C4669638-9698-40EA-B2C7-1F247F7F8CF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5BF148A-7B5E-467E-9B5C-33413EF2BDE3}" type="pres">
      <dgm:prSet presAssocID="{C4669638-9698-40EA-B2C7-1F247F7F8CF5}" presName="negativeSpace" presStyleCnt="0"/>
      <dgm:spPr/>
    </dgm:pt>
    <dgm:pt modelId="{F4812A8F-16DB-41A4-A492-DDD9FB44D49B}" type="pres">
      <dgm:prSet presAssocID="{C4669638-9698-40EA-B2C7-1F247F7F8CF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79DBB10-F6AB-4348-BE49-B9CFA822C0AD}" srcId="{5E0D3CF0-84EF-4B74-9F95-6FDBB47110BE}" destId="{D58B7818-0889-49EC-B785-569847AF0A68}" srcOrd="1" destOrd="0" parTransId="{705A4D5B-6DD0-4365-8B5D-CFFB2B1BD031}" sibTransId="{E93F3833-6E75-4671-BAAB-0979E676F191}"/>
    <dgm:cxn modelId="{5446B222-F011-4110-89CC-EEE49110D67A}" type="presOf" srcId="{C4669638-9698-40EA-B2C7-1F247F7F8CF5}" destId="{D91DAA91-AD3C-4729-8902-77D36EA9B585}" srcOrd="1" destOrd="0" presId="urn:microsoft.com/office/officeart/2005/8/layout/list1"/>
    <dgm:cxn modelId="{FB5F6330-2914-4BAE-81E3-DC525E4DC0EE}" srcId="{C4669638-9698-40EA-B2C7-1F247F7F8CF5}" destId="{8B3533E9-79F0-4EAB-863B-526C89F01227}" srcOrd="2" destOrd="0" parTransId="{7E437A9C-E079-4CAD-BA41-66332CF8B053}" sibTransId="{C2A48ADA-81F1-47D5-B720-9D24871063D4}"/>
    <dgm:cxn modelId="{3C742063-F154-4450-B88C-B8A13CAAB236}" srcId="{E31B9CBB-BF34-462D-A678-EB054D08904E}" destId="{5E0D3CF0-84EF-4B74-9F95-6FDBB47110BE}" srcOrd="1" destOrd="0" parTransId="{A3498452-7E56-4036-BF50-69377626865D}" sibTransId="{777214ED-7B24-461A-8996-E1E52DC9A64D}"/>
    <dgm:cxn modelId="{B1526F63-15FD-4BAB-BE7D-2CEC0774CF4C}" srcId="{5E0D3CF0-84EF-4B74-9F95-6FDBB47110BE}" destId="{7957CD86-988E-4A24-A4E6-8BD1A32795FF}" srcOrd="0" destOrd="0" parTransId="{2D7E3C79-3953-4E57-8744-E77A1D630158}" sibTransId="{B19439CE-D4CE-4AAA-AFA2-D6F1B38B8AA2}"/>
    <dgm:cxn modelId="{0DC97643-8247-4224-AE1B-392B37129730}" type="presOf" srcId="{B0281E9A-1366-451F-A1FD-EC414DE160C8}" destId="{F4812A8F-16DB-41A4-A492-DDD9FB44D49B}" srcOrd="0" destOrd="0" presId="urn:microsoft.com/office/officeart/2005/8/layout/list1"/>
    <dgm:cxn modelId="{13AA734C-FDB7-40B3-91B1-ED990C9BFD56}" srcId="{FDF6EC8A-A7B5-4A92-A313-210D43D58444}" destId="{B7790FC9-F495-4B53-A789-76BDCAC90BDB}" srcOrd="0" destOrd="0" parTransId="{ABB884E8-6DBC-41BA-ABFB-E126FC690A07}" sibTransId="{64C176FF-BF95-43C7-93E6-9F021033DEF0}"/>
    <dgm:cxn modelId="{92C86C4E-F897-472C-A4B1-D8BBA00846A4}" type="presOf" srcId="{7957CD86-988E-4A24-A4E6-8BD1A32795FF}" destId="{74D2CABB-2DE9-4A91-8841-0B628E712696}" srcOrd="0" destOrd="0" presId="urn:microsoft.com/office/officeart/2005/8/layout/list1"/>
    <dgm:cxn modelId="{8A837E4E-2F6B-4926-9EE8-F67025257662}" srcId="{5E0D3CF0-84EF-4B74-9F95-6FDBB47110BE}" destId="{CE5BCDD3-6B9C-4662-9424-D2228E5FC1C7}" srcOrd="3" destOrd="0" parTransId="{F7249E6C-3364-48FE-9F34-7B598CF60B03}" sibTransId="{4E983514-01AC-4D67-846C-EEEF019BF42F}"/>
    <dgm:cxn modelId="{B8602151-EF04-4E6A-9193-18EC64A971C6}" type="presOf" srcId="{5E0D3CF0-84EF-4B74-9F95-6FDBB47110BE}" destId="{76651C3B-9590-479A-B2A0-AF5525ED2A77}" srcOrd="1" destOrd="0" presId="urn:microsoft.com/office/officeart/2005/8/layout/list1"/>
    <dgm:cxn modelId="{5CC9A678-0C36-4885-ADB0-58F120926E1B}" srcId="{FDF6EC8A-A7B5-4A92-A313-210D43D58444}" destId="{F77B0447-EF09-4E03-AB87-D1B68C1C4D02}" srcOrd="3" destOrd="0" parTransId="{643EC4C5-E738-4634-919F-21DDEE0A266D}" sibTransId="{C1A3C232-20F9-40EF-B08C-4A4364A268B2}"/>
    <dgm:cxn modelId="{2F1A4279-A5C4-49C5-A905-8BFA66B3369D}" type="presOf" srcId="{3D56F697-5AD1-459B-9DAF-BA4108AE6B5F}" destId="{910C5114-35D1-40BA-A9DB-608D82772696}" srcOrd="0" destOrd="1" presId="urn:microsoft.com/office/officeart/2005/8/layout/list1"/>
    <dgm:cxn modelId="{A8F9D59A-2A7D-4F41-8D87-FCABCCCC0DBA}" srcId="{E31B9CBB-BF34-462D-A678-EB054D08904E}" destId="{C4669638-9698-40EA-B2C7-1F247F7F8CF5}" srcOrd="2" destOrd="0" parTransId="{700C8252-608B-43AA-A54A-916CD07FAF8D}" sibTransId="{1E515A0E-77BF-404C-9FEB-F2223AF218B4}"/>
    <dgm:cxn modelId="{2A240AA3-FD05-4678-9C62-0E4EC50F2812}" type="presOf" srcId="{8B3533E9-79F0-4EAB-863B-526C89F01227}" destId="{F4812A8F-16DB-41A4-A492-DDD9FB44D49B}" srcOrd="0" destOrd="2" presId="urn:microsoft.com/office/officeart/2005/8/layout/list1"/>
    <dgm:cxn modelId="{93B18BAC-2868-4043-A8D0-0741E2CB1300}" srcId="{FDF6EC8A-A7B5-4A92-A313-210D43D58444}" destId="{7E1868E4-86C3-4D8D-8308-5328B197083E}" srcOrd="2" destOrd="0" parTransId="{0A19142C-825C-4894-98A8-4A74B4688C9F}" sibTransId="{00212722-C7EC-480E-B3E5-3D7C48FDA247}"/>
    <dgm:cxn modelId="{F2396FAE-5182-42C8-90B7-24A4D013FEE8}" type="presOf" srcId="{C4669638-9698-40EA-B2C7-1F247F7F8CF5}" destId="{203D2AAC-5373-4426-BDB0-451237A12D6C}" srcOrd="0" destOrd="0" presId="urn:microsoft.com/office/officeart/2005/8/layout/list1"/>
    <dgm:cxn modelId="{A53C6BB7-0E20-4702-85FA-8AAA05D47477}" type="presOf" srcId="{FDF6EC8A-A7B5-4A92-A313-210D43D58444}" destId="{839583E9-B1F9-422F-BC13-F8B2E90EFFE0}" srcOrd="1" destOrd="0" presId="urn:microsoft.com/office/officeart/2005/8/layout/list1"/>
    <dgm:cxn modelId="{FB7918BD-88EB-4070-9F44-BD0F2F2A5277}" type="presOf" srcId="{7E1868E4-86C3-4D8D-8308-5328B197083E}" destId="{910C5114-35D1-40BA-A9DB-608D82772696}" srcOrd="0" destOrd="2" presId="urn:microsoft.com/office/officeart/2005/8/layout/list1"/>
    <dgm:cxn modelId="{D3F76ABE-BF75-4214-8D6D-A35DE06165A6}" type="presOf" srcId="{CE5BCDD3-6B9C-4662-9424-D2228E5FC1C7}" destId="{74D2CABB-2DE9-4A91-8841-0B628E712696}" srcOrd="0" destOrd="3" presId="urn:microsoft.com/office/officeart/2005/8/layout/list1"/>
    <dgm:cxn modelId="{93627DC1-5DA6-4CBA-A707-48381B2DD624}" type="presOf" srcId="{5E0D3CF0-84EF-4B74-9F95-6FDBB47110BE}" destId="{80E6A95A-EEEF-45AC-BEBC-98D0BE35CB55}" srcOrd="0" destOrd="0" presId="urn:microsoft.com/office/officeart/2005/8/layout/list1"/>
    <dgm:cxn modelId="{DC8D68C7-9F8B-4CB9-820A-E946C5CCD144}" srcId="{E31B9CBB-BF34-462D-A678-EB054D08904E}" destId="{FDF6EC8A-A7B5-4A92-A313-210D43D58444}" srcOrd="0" destOrd="0" parTransId="{A5CE06D2-36B8-47F6-AD4C-D15A6643B4F6}" sibTransId="{79B8CBF0-F3B8-4D10-A59E-C127104B8CF5}"/>
    <dgm:cxn modelId="{69FFEDC7-6E15-4BD9-9D48-910419AB6570}" srcId="{C4669638-9698-40EA-B2C7-1F247F7F8CF5}" destId="{7272DA6B-72EB-49DB-B109-97472C7E20F5}" srcOrd="1" destOrd="0" parTransId="{0BC9B183-AF94-48B5-B7A1-54E9C97D4BC2}" sibTransId="{8CF26647-B66B-48AF-B068-5518F7769573}"/>
    <dgm:cxn modelId="{08514ECB-C452-4D0A-A5C7-220F9A4C6C7C}" type="presOf" srcId="{D58B7818-0889-49EC-B785-569847AF0A68}" destId="{74D2CABB-2DE9-4A91-8841-0B628E712696}" srcOrd="0" destOrd="1" presId="urn:microsoft.com/office/officeart/2005/8/layout/list1"/>
    <dgm:cxn modelId="{359A63D7-EFBC-4518-9152-E74AE1614078}" type="presOf" srcId="{7272DA6B-72EB-49DB-B109-97472C7E20F5}" destId="{F4812A8F-16DB-41A4-A492-DDD9FB44D49B}" srcOrd="0" destOrd="1" presId="urn:microsoft.com/office/officeart/2005/8/layout/list1"/>
    <dgm:cxn modelId="{EAECFDE2-22E4-41C0-950C-828891D73C65}" type="presOf" srcId="{FDF6EC8A-A7B5-4A92-A313-210D43D58444}" destId="{9AF9A3B1-19F0-448F-B093-052588F766CD}" srcOrd="0" destOrd="0" presId="urn:microsoft.com/office/officeart/2005/8/layout/list1"/>
    <dgm:cxn modelId="{071BBDE3-27BD-46FF-9972-3D3CEE13CC82}" type="presOf" srcId="{E31B9CBB-BF34-462D-A678-EB054D08904E}" destId="{C74A4B76-84E3-4B24-910B-A841B6841AC0}" srcOrd="0" destOrd="0" presId="urn:microsoft.com/office/officeart/2005/8/layout/list1"/>
    <dgm:cxn modelId="{1083D8E5-0A25-420F-9D76-6D3C2AE59259}" type="presOf" srcId="{B7790FC9-F495-4B53-A789-76BDCAC90BDB}" destId="{910C5114-35D1-40BA-A9DB-608D82772696}" srcOrd="0" destOrd="0" presId="urn:microsoft.com/office/officeart/2005/8/layout/list1"/>
    <dgm:cxn modelId="{E090A3E8-CB85-4F14-B15E-682FF0359B85}" srcId="{C4669638-9698-40EA-B2C7-1F247F7F8CF5}" destId="{B0281E9A-1366-451F-A1FD-EC414DE160C8}" srcOrd="0" destOrd="0" parTransId="{1878DEC8-E893-4DDF-A31F-0BB073609A0F}" sibTransId="{FB8756D0-53BA-43D8-9CBA-181B384DA044}"/>
    <dgm:cxn modelId="{DEAA36F4-E29B-46BF-AB76-9227B7CE46DB}" type="presOf" srcId="{52FBA455-46B8-44A5-888B-DD9E60B3D211}" destId="{74D2CABB-2DE9-4A91-8841-0B628E712696}" srcOrd="0" destOrd="2" presId="urn:microsoft.com/office/officeart/2005/8/layout/list1"/>
    <dgm:cxn modelId="{DAEBA7F7-041D-4B00-8550-45FAB1B50846}" type="presOf" srcId="{F77B0447-EF09-4E03-AB87-D1B68C1C4D02}" destId="{910C5114-35D1-40BA-A9DB-608D82772696}" srcOrd="0" destOrd="3" presId="urn:microsoft.com/office/officeart/2005/8/layout/list1"/>
    <dgm:cxn modelId="{A29A77F8-5B1E-457F-B1D2-273897C5F071}" srcId="{5E0D3CF0-84EF-4B74-9F95-6FDBB47110BE}" destId="{52FBA455-46B8-44A5-888B-DD9E60B3D211}" srcOrd="2" destOrd="0" parTransId="{D2F282FF-7D5F-40CE-9F31-4401380985F1}" sibTransId="{24501DB0-8CE3-41AC-A659-E26BE7FA0D78}"/>
    <dgm:cxn modelId="{787ADBFF-994D-4022-A963-FE90A327306D}" srcId="{FDF6EC8A-A7B5-4A92-A313-210D43D58444}" destId="{3D56F697-5AD1-459B-9DAF-BA4108AE6B5F}" srcOrd="1" destOrd="0" parTransId="{AF2909C1-42ED-4B77-B47D-0AADAA3777C7}" sibTransId="{A883F3AC-257A-405A-896C-0A6A92776980}"/>
    <dgm:cxn modelId="{4C01A3C5-0F4D-4AB5-B764-BDD8B8492521}" type="presParOf" srcId="{C74A4B76-84E3-4B24-910B-A841B6841AC0}" destId="{2D1E5EB2-067A-499A-9A8E-7D06A938E156}" srcOrd="0" destOrd="0" presId="urn:microsoft.com/office/officeart/2005/8/layout/list1"/>
    <dgm:cxn modelId="{F98E231C-0719-4EE5-87DF-36DCA49A6179}" type="presParOf" srcId="{2D1E5EB2-067A-499A-9A8E-7D06A938E156}" destId="{9AF9A3B1-19F0-448F-B093-052588F766CD}" srcOrd="0" destOrd="0" presId="urn:microsoft.com/office/officeart/2005/8/layout/list1"/>
    <dgm:cxn modelId="{29E37F77-E4E4-41C8-8424-6D80D865C4C8}" type="presParOf" srcId="{2D1E5EB2-067A-499A-9A8E-7D06A938E156}" destId="{839583E9-B1F9-422F-BC13-F8B2E90EFFE0}" srcOrd="1" destOrd="0" presId="urn:microsoft.com/office/officeart/2005/8/layout/list1"/>
    <dgm:cxn modelId="{9E51E5DA-1B65-48EF-A216-67F7F98B3F45}" type="presParOf" srcId="{C74A4B76-84E3-4B24-910B-A841B6841AC0}" destId="{170311E8-0D43-4BAA-BC60-A2601D32AE7F}" srcOrd="1" destOrd="0" presId="urn:microsoft.com/office/officeart/2005/8/layout/list1"/>
    <dgm:cxn modelId="{6E632B6B-4905-4193-A1E4-57575C845EA6}" type="presParOf" srcId="{C74A4B76-84E3-4B24-910B-A841B6841AC0}" destId="{910C5114-35D1-40BA-A9DB-608D82772696}" srcOrd="2" destOrd="0" presId="urn:microsoft.com/office/officeart/2005/8/layout/list1"/>
    <dgm:cxn modelId="{C811E20B-FA86-482B-94B9-0E67B644B893}" type="presParOf" srcId="{C74A4B76-84E3-4B24-910B-A841B6841AC0}" destId="{84AD4671-10EA-4379-ACFC-449CEA798FC9}" srcOrd="3" destOrd="0" presId="urn:microsoft.com/office/officeart/2005/8/layout/list1"/>
    <dgm:cxn modelId="{6444E39F-1D8E-411F-93F4-15C73CF8A9E5}" type="presParOf" srcId="{C74A4B76-84E3-4B24-910B-A841B6841AC0}" destId="{C598CE9C-7C3F-498B-BE70-66F04AD48505}" srcOrd="4" destOrd="0" presId="urn:microsoft.com/office/officeart/2005/8/layout/list1"/>
    <dgm:cxn modelId="{797A3735-3223-40F9-B8FE-2EE40E87FA35}" type="presParOf" srcId="{C598CE9C-7C3F-498B-BE70-66F04AD48505}" destId="{80E6A95A-EEEF-45AC-BEBC-98D0BE35CB55}" srcOrd="0" destOrd="0" presId="urn:microsoft.com/office/officeart/2005/8/layout/list1"/>
    <dgm:cxn modelId="{9A3A7E0D-F4A3-4E9D-B0D5-E26C8378E7D2}" type="presParOf" srcId="{C598CE9C-7C3F-498B-BE70-66F04AD48505}" destId="{76651C3B-9590-479A-B2A0-AF5525ED2A77}" srcOrd="1" destOrd="0" presId="urn:microsoft.com/office/officeart/2005/8/layout/list1"/>
    <dgm:cxn modelId="{FF0A54CF-03C2-4A6A-8736-E065CE5B36EA}" type="presParOf" srcId="{C74A4B76-84E3-4B24-910B-A841B6841AC0}" destId="{CE9CEC83-62F8-4199-BFD1-3FECA4CE441C}" srcOrd="5" destOrd="0" presId="urn:microsoft.com/office/officeart/2005/8/layout/list1"/>
    <dgm:cxn modelId="{AFD9F3CB-C783-4DB3-98F8-BE0367F1D3C6}" type="presParOf" srcId="{C74A4B76-84E3-4B24-910B-A841B6841AC0}" destId="{74D2CABB-2DE9-4A91-8841-0B628E712696}" srcOrd="6" destOrd="0" presId="urn:microsoft.com/office/officeart/2005/8/layout/list1"/>
    <dgm:cxn modelId="{B6C60F3E-E723-47FB-9A46-58FE91C658A1}" type="presParOf" srcId="{C74A4B76-84E3-4B24-910B-A841B6841AC0}" destId="{18A68633-EB04-44C4-8D54-4FE4C08E95D5}" srcOrd="7" destOrd="0" presId="urn:microsoft.com/office/officeart/2005/8/layout/list1"/>
    <dgm:cxn modelId="{611C6D1E-B376-4F27-B7EB-90370847CCB1}" type="presParOf" srcId="{C74A4B76-84E3-4B24-910B-A841B6841AC0}" destId="{C7AB4CC3-411E-4F48-99EA-FC24EE2CEE43}" srcOrd="8" destOrd="0" presId="urn:microsoft.com/office/officeart/2005/8/layout/list1"/>
    <dgm:cxn modelId="{95E9AE70-4A76-468E-B208-9195C0679539}" type="presParOf" srcId="{C7AB4CC3-411E-4F48-99EA-FC24EE2CEE43}" destId="{203D2AAC-5373-4426-BDB0-451237A12D6C}" srcOrd="0" destOrd="0" presId="urn:microsoft.com/office/officeart/2005/8/layout/list1"/>
    <dgm:cxn modelId="{7227638D-DD6C-44CE-89DE-B0B805352C4F}" type="presParOf" srcId="{C7AB4CC3-411E-4F48-99EA-FC24EE2CEE43}" destId="{D91DAA91-AD3C-4729-8902-77D36EA9B585}" srcOrd="1" destOrd="0" presId="urn:microsoft.com/office/officeart/2005/8/layout/list1"/>
    <dgm:cxn modelId="{B58475B1-9E74-4496-878E-B82A7F956E34}" type="presParOf" srcId="{C74A4B76-84E3-4B24-910B-A841B6841AC0}" destId="{B5BF148A-7B5E-467E-9B5C-33413EF2BDE3}" srcOrd="9" destOrd="0" presId="urn:microsoft.com/office/officeart/2005/8/layout/list1"/>
    <dgm:cxn modelId="{2DEFEBAB-AF9C-4CCF-83E5-D62FD7F47B41}" type="presParOf" srcId="{C74A4B76-84E3-4B24-910B-A841B6841AC0}" destId="{F4812A8F-16DB-41A4-A492-DDD9FB44D49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48DFFE-3235-4271-B6AF-CB25C5C9AFF0}" type="doc">
      <dgm:prSet loTypeId="urn:microsoft.com/office/officeart/2011/layout/TabList" loCatId="list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pPr rtl="1"/>
          <a:endParaRPr lang="he-IL"/>
        </a:p>
      </dgm:t>
    </dgm:pt>
    <dgm:pt modelId="{CF94AD26-7FFA-4FDA-836F-45F93357B059}">
      <dgm:prSet phldrT="[Text]" custT="1"/>
      <dgm:spPr/>
      <dgm:t>
        <a:bodyPr/>
        <a:lstStyle/>
        <a:p>
          <a:pPr rtl="1">
            <a:buNone/>
          </a:pPr>
          <a:r>
            <a:rPr lang="en-US" sz="1800"/>
            <a:t>Data integrity </a:t>
          </a:r>
          <a:endParaRPr lang="he-IL" sz="1800"/>
        </a:p>
      </dgm:t>
    </dgm:pt>
    <dgm:pt modelId="{4A33DE23-C992-4222-9E81-A92026075799}" type="parTrans" cxnId="{82FC4CFD-3C4D-4D5F-B31A-6B17A6677234}">
      <dgm:prSet/>
      <dgm:spPr/>
      <dgm:t>
        <a:bodyPr/>
        <a:lstStyle/>
        <a:p>
          <a:pPr rtl="1"/>
          <a:endParaRPr lang="he-IL"/>
        </a:p>
      </dgm:t>
    </dgm:pt>
    <dgm:pt modelId="{88776C53-424F-4682-B649-2C534F36D4CD}" type="sibTrans" cxnId="{82FC4CFD-3C4D-4D5F-B31A-6B17A6677234}">
      <dgm:prSet/>
      <dgm:spPr/>
      <dgm:t>
        <a:bodyPr/>
        <a:lstStyle/>
        <a:p>
          <a:pPr rtl="1"/>
          <a:endParaRPr lang="he-IL"/>
        </a:p>
      </dgm:t>
    </dgm:pt>
    <dgm:pt modelId="{16F573F2-FED5-43AD-923C-0757818D17DE}">
      <dgm:prSet phldrT="[Text]" custT="1"/>
      <dgm:spPr/>
      <dgm:t>
        <a:bodyPr/>
        <a:lstStyle/>
        <a:p>
          <a:pPr rtl="0">
            <a:buFont typeface="+mj-lt"/>
            <a:buAutoNum type="arabicPeriod"/>
          </a:pPr>
          <a:r>
            <a:rPr lang="en-US" sz="2000"/>
            <a:t>Filtering the data would be by user / project / topic related. </a:t>
          </a:r>
          <a:endParaRPr lang="he-IL" sz="2000"/>
        </a:p>
      </dgm:t>
    </dgm:pt>
    <dgm:pt modelId="{60FB8A0F-3D86-4DF3-83EC-E9FA1B3A4F10}" type="parTrans" cxnId="{5D5133EE-3CB7-4416-A7AA-C1C15F3A373D}">
      <dgm:prSet/>
      <dgm:spPr/>
      <dgm:t>
        <a:bodyPr/>
        <a:lstStyle/>
        <a:p>
          <a:pPr rtl="1"/>
          <a:endParaRPr lang="he-IL"/>
        </a:p>
      </dgm:t>
    </dgm:pt>
    <dgm:pt modelId="{0E6DAFDC-59EE-4A61-9989-749FFF47E94B}" type="sibTrans" cxnId="{5D5133EE-3CB7-4416-A7AA-C1C15F3A373D}">
      <dgm:prSet/>
      <dgm:spPr/>
      <dgm:t>
        <a:bodyPr/>
        <a:lstStyle/>
        <a:p>
          <a:pPr rtl="1"/>
          <a:endParaRPr lang="he-IL"/>
        </a:p>
      </dgm:t>
    </dgm:pt>
    <dgm:pt modelId="{EF0C89E6-43E9-431F-963B-BF1EC050D53F}">
      <dgm:prSet phldrT="[Text]" custT="1"/>
      <dgm:spPr/>
      <dgm:t>
        <a:bodyPr/>
        <a:lstStyle/>
        <a:p>
          <a:pPr rtl="1">
            <a:buNone/>
          </a:pPr>
          <a:r>
            <a:rPr lang="en-US" sz="1800"/>
            <a:t>Usability</a:t>
          </a:r>
          <a:endParaRPr lang="he-IL" sz="1800"/>
        </a:p>
      </dgm:t>
    </dgm:pt>
    <dgm:pt modelId="{E62B2C11-30EA-4651-B181-11EB02FF04F5}" type="parTrans" cxnId="{437BBED1-2A27-4B02-BBCB-C65CF4B85FC8}">
      <dgm:prSet/>
      <dgm:spPr/>
      <dgm:t>
        <a:bodyPr/>
        <a:lstStyle/>
        <a:p>
          <a:pPr rtl="1"/>
          <a:endParaRPr lang="he-IL"/>
        </a:p>
      </dgm:t>
    </dgm:pt>
    <dgm:pt modelId="{1EE50EE1-A2A1-497B-9C58-2A8DF2E22CD7}" type="sibTrans" cxnId="{437BBED1-2A27-4B02-BBCB-C65CF4B85FC8}">
      <dgm:prSet/>
      <dgm:spPr/>
      <dgm:t>
        <a:bodyPr/>
        <a:lstStyle/>
        <a:p>
          <a:pPr rtl="1"/>
          <a:endParaRPr lang="he-IL"/>
        </a:p>
      </dgm:t>
    </dgm:pt>
    <dgm:pt modelId="{D7317B4E-9AED-4833-B835-32F0560E7925}">
      <dgm:prSet phldrT="[Text]" custT="1"/>
      <dgm:spPr/>
      <dgm:t>
        <a:bodyPr/>
        <a:lstStyle/>
        <a:p>
          <a:pPr rtl="1">
            <a:buFont typeface="+mj-lt"/>
            <a:buAutoNum type="arabicPeriod"/>
          </a:pPr>
          <a:r>
            <a:rPr lang="en-US" sz="2000"/>
            <a:t>The JSON will be saved in Firebase.</a:t>
          </a:r>
          <a:endParaRPr lang="he-IL" sz="2000"/>
        </a:p>
      </dgm:t>
    </dgm:pt>
    <dgm:pt modelId="{51044970-356A-42BB-92C1-B2F1F9C55246}" type="parTrans" cxnId="{B3391EFE-4AD4-4307-9DE6-67AA58C4445E}">
      <dgm:prSet/>
      <dgm:spPr/>
      <dgm:t>
        <a:bodyPr/>
        <a:lstStyle/>
        <a:p>
          <a:pPr rtl="1"/>
          <a:endParaRPr lang="he-IL"/>
        </a:p>
      </dgm:t>
    </dgm:pt>
    <dgm:pt modelId="{05B6E819-05F8-4C5C-9964-D5DDD079D6D3}" type="sibTrans" cxnId="{B3391EFE-4AD4-4307-9DE6-67AA58C4445E}">
      <dgm:prSet/>
      <dgm:spPr/>
      <dgm:t>
        <a:bodyPr/>
        <a:lstStyle/>
        <a:p>
          <a:pPr rtl="1"/>
          <a:endParaRPr lang="he-IL"/>
        </a:p>
      </dgm:t>
    </dgm:pt>
    <dgm:pt modelId="{6D085048-BE7B-4AAE-A206-875BEB2DC85B}">
      <dgm:prSet phldrT="[Text]" custT="1"/>
      <dgm:spPr/>
      <dgm:t>
        <a:bodyPr/>
        <a:lstStyle/>
        <a:p>
          <a:pPr rtl="0"/>
          <a:r>
            <a:rPr lang="en-US" sz="2000"/>
            <a:t>Contribution will be measured by the number of actions user makes in a project</a:t>
          </a:r>
          <a:endParaRPr lang="he-IL" sz="2000"/>
        </a:p>
      </dgm:t>
    </dgm:pt>
    <dgm:pt modelId="{C841E715-A863-456E-A726-2ADEC4A9FB5F}" type="parTrans" cxnId="{1C6D6302-AD3C-451F-AA91-212618324C71}">
      <dgm:prSet/>
      <dgm:spPr/>
      <dgm:t>
        <a:bodyPr/>
        <a:lstStyle/>
        <a:p>
          <a:pPr rtl="1"/>
          <a:endParaRPr lang="he-IL"/>
        </a:p>
      </dgm:t>
    </dgm:pt>
    <dgm:pt modelId="{95AA78CA-B458-4A9B-91B0-817A598ED914}" type="sibTrans" cxnId="{1C6D6302-AD3C-451F-AA91-212618324C71}">
      <dgm:prSet/>
      <dgm:spPr/>
      <dgm:t>
        <a:bodyPr/>
        <a:lstStyle/>
        <a:p>
          <a:pPr rtl="1"/>
          <a:endParaRPr lang="he-IL"/>
        </a:p>
      </dgm:t>
    </dgm:pt>
    <dgm:pt modelId="{9FEEE4DE-5110-445B-ABB0-310485DD6F6A}">
      <dgm:prSet phldrT="[Text]" custT="1"/>
      <dgm:spPr/>
      <dgm:t>
        <a:bodyPr/>
        <a:lstStyle/>
        <a:p>
          <a:pPr rtl="0"/>
          <a:r>
            <a:rPr lang="en-US" sz="2000"/>
            <a:t>The learning curve will be based off the amount of Undo’s and Redo's from the total action each period (day, week, month by selection) </a:t>
          </a:r>
          <a:endParaRPr lang="he-IL" sz="2000"/>
        </a:p>
      </dgm:t>
    </dgm:pt>
    <dgm:pt modelId="{065E03E9-11BA-4A24-ADB9-52F294E44111}" type="parTrans" cxnId="{70F34220-6742-4014-8EE2-E2FCB3F43C38}">
      <dgm:prSet/>
      <dgm:spPr/>
      <dgm:t>
        <a:bodyPr/>
        <a:lstStyle/>
        <a:p>
          <a:pPr rtl="1"/>
          <a:endParaRPr lang="he-IL"/>
        </a:p>
      </dgm:t>
    </dgm:pt>
    <dgm:pt modelId="{48D0CA7F-79D4-48E6-A7F6-CB6183716CEA}" type="sibTrans" cxnId="{70F34220-6742-4014-8EE2-E2FCB3F43C38}">
      <dgm:prSet/>
      <dgm:spPr/>
      <dgm:t>
        <a:bodyPr/>
        <a:lstStyle/>
        <a:p>
          <a:pPr rtl="1"/>
          <a:endParaRPr lang="he-IL"/>
        </a:p>
      </dgm:t>
    </dgm:pt>
    <dgm:pt modelId="{F8178FD5-CBFF-44B1-95A6-68FCFF60DE66}">
      <dgm:prSet phldrT="[Text]" custT="1"/>
      <dgm:spPr/>
      <dgm:t>
        <a:bodyPr/>
        <a:lstStyle/>
        <a:p>
          <a:pPr rtl="1">
            <a:buNone/>
          </a:pPr>
          <a:r>
            <a:rPr lang="en-US" sz="1800"/>
            <a:t>Data integrity </a:t>
          </a:r>
          <a:endParaRPr lang="he-IL" sz="1800"/>
        </a:p>
      </dgm:t>
    </dgm:pt>
    <dgm:pt modelId="{1E68E626-6AA6-46D2-BE3A-D9871C19480F}" type="parTrans" cxnId="{E5D8EB9E-2BD7-4D5E-8E38-2059EE8AF73B}">
      <dgm:prSet/>
      <dgm:spPr/>
      <dgm:t>
        <a:bodyPr/>
        <a:lstStyle/>
        <a:p>
          <a:pPr rtl="1"/>
          <a:endParaRPr lang="he-IL"/>
        </a:p>
      </dgm:t>
    </dgm:pt>
    <dgm:pt modelId="{7A874577-0AAB-44FD-AD76-E0CF58679CB6}" type="sibTrans" cxnId="{E5D8EB9E-2BD7-4D5E-8E38-2059EE8AF73B}">
      <dgm:prSet/>
      <dgm:spPr/>
      <dgm:t>
        <a:bodyPr/>
        <a:lstStyle/>
        <a:p>
          <a:pPr rtl="1"/>
          <a:endParaRPr lang="he-IL"/>
        </a:p>
      </dgm:t>
    </dgm:pt>
    <dgm:pt modelId="{5EF88F0B-05C5-45A0-9DA2-BA0FA718906F}">
      <dgm:prSet phldrT="[Text]" custT="1"/>
      <dgm:spPr/>
      <dgm:t>
        <a:bodyPr/>
        <a:lstStyle/>
        <a:p>
          <a:pPr rtl="1"/>
          <a:r>
            <a:rPr lang="en-US" sz="1800" dirty="0"/>
            <a:t>Platform compatibility </a:t>
          </a:r>
          <a:endParaRPr lang="he-IL" sz="1800" dirty="0"/>
        </a:p>
      </dgm:t>
    </dgm:pt>
    <dgm:pt modelId="{C8A31575-AE54-4401-988B-18A12701C02A}" type="parTrans" cxnId="{A5F33FC9-E311-4238-A3A2-99A29FF182D9}">
      <dgm:prSet/>
      <dgm:spPr/>
      <dgm:t>
        <a:bodyPr/>
        <a:lstStyle/>
        <a:p>
          <a:pPr rtl="1"/>
          <a:endParaRPr lang="he-IL"/>
        </a:p>
      </dgm:t>
    </dgm:pt>
    <dgm:pt modelId="{007933FE-8FB3-4E3F-AB85-B0694587DEB5}" type="sibTrans" cxnId="{A5F33FC9-E311-4238-A3A2-99A29FF182D9}">
      <dgm:prSet/>
      <dgm:spPr/>
      <dgm:t>
        <a:bodyPr/>
        <a:lstStyle/>
        <a:p>
          <a:pPr rtl="1"/>
          <a:endParaRPr lang="he-IL"/>
        </a:p>
      </dgm:t>
    </dgm:pt>
    <dgm:pt modelId="{4B9B4F29-0F58-4F20-AA83-CED56CB0FC27}">
      <dgm:prSet phldrT="[Text]" custT="1"/>
      <dgm:spPr/>
      <dgm:t>
        <a:bodyPr/>
        <a:lstStyle/>
        <a:p>
          <a:pPr rtl="1">
            <a:buFont typeface="+mj-lt"/>
            <a:buAutoNum type="arabicPeriod"/>
          </a:pPr>
          <a:r>
            <a:rPr lang="en-US" sz="2000"/>
            <a:t>Software compatibility</a:t>
          </a:r>
          <a:endParaRPr lang="he-IL" sz="2000"/>
        </a:p>
      </dgm:t>
    </dgm:pt>
    <dgm:pt modelId="{B4DA5F14-E0AC-4966-A802-1273205046B4}" type="parTrans" cxnId="{44A99B69-63B5-42A6-83F0-C7370D2A12AE}">
      <dgm:prSet/>
      <dgm:spPr/>
      <dgm:t>
        <a:bodyPr/>
        <a:lstStyle/>
        <a:p>
          <a:pPr rtl="1"/>
          <a:endParaRPr lang="he-IL"/>
        </a:p>
      </dgm:t>
    </dgm:pt>
    <dgm:pt modelId="{4EFA27B7-2DDB-41AC-9F97-452FEA527D27}" type="sibTrans" cxnId="{44A99B69-63B5-42A6-83F0-C7370D2A12AE}">
      <dgm:prSet/>
      <dgm:spPr/>
      <dgm:t>
        <a:bodyPr/>
        <a:lstStyle/>
        <a:p>
          <a:pPr rtl="1"/>
          <a:endParaRPr lang="he-IL"/>
        </a:p>
      </dgm:t>
    </dgm:pt>
    <dgm:pt modelId="{CA9294A5-6439-49C8-8AAE-6BF91BA12A71}">
      <dgm:prSet phldrT="[Text]" custT="1"/>
      <dgm:spPr/>
      <dgm:t>
        <a:bodyPr/>
        <a:lstStyle/>
        <a:p>
          <a:pPr rtl="1">
            <a:buFont typeface="+mj-lt"/>
            <a:buAutoNum type="arabicPeriod"/>
          </a:pPr>
          <a:r>
            <a:rPr lang="en-US" sz="2000"/>
            <a:t>User will be signed to google account to export google sheet file.</a:t>
          </a:r>
          <a:endParaRPr lang="he-IL" sz="2000"/>
        </a:p>
      </dgm:t>
    </dgm:pt>
    <dgm:pt modelId="{51873CDF-07D6-4E9B-A602-178D52FE545F}" type="parTrans" cxnId="{0CD598CE-EE4D-4430-92E7-26DB909097E4}">
      <dgm:prSet/>
      <dgm:spPr/>
      <dgm:t>
        <a:bodyPr/>
        <a:lstStyle/>
        <a:p>
          <a:pPr rtl="1"/>
          <a:endParaRPr lang="he-IL"/>
        </a:p>
      </dgm:t>
    </dgm:pt>
    <dgm:pt modelId="{A1454062-E64F-483F-85D9-499990138076}" type="sibTrans" cxnId="{0CD598CE-EE4D-4430-92E7-26DB909097E4}">
      <dgm:prSet/>
      <dgm:spPr/>
      <dgm:t>
        <a:bodyPr/>
        <a:lstStyle/>
        <a:p>
          <a:pPr rtl="1"/>
          <a:endParaRPr lang="he-IL"/>
        </a:p>
      </dgm:t>
    </dgm:pt>
    <dgm:pt modelId="{73DA95B5-4061-4268-ACA8-0B05D1FBD743}">
      <dgm:prSet phldrT="[Text]" custT="1"/>
      <dgm:spPr/>
      <dgm:t>
        <a:bodyPr/>
        <a:lstStyle/>
        <a:p>
          <a:pPr rtl="1">
            <a:buFont typeface="+mj-lt"/>
            <a:buAutoNum type="arabicPeriod"/>
          </a:pPr>
          <a:r>
            <a:rPr lang="en-US" sz="2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rPr>
            <a:t>Accessibility</a:t>
          </a:r>
          <a:endParaRPr lang="he-IL" sz="2000" dirty="0">
            <a:solidFill>
              <a:schemeClr val="bg1"/>
            </a:solidFill>
          </a:endParaRPr>
        </a:p>
      </dgm:t>
    </dgm:pt>
    <dgm:pt modelId="{4E29A1FB-1E3A-44A6-A826-310F93D696C0}" type="parTrans" cxnId="{CA30D0E2-5A72-4A41-B5A6-D58E19C82494}">
      <dgm:prSet/>
      <dgm:spPr/>
      <dgm:t>
        <a:bodyPr/>
        <a:lstStyle/>
        <a:p>
          <a:pPr rtl="1"/>
          <a:endParaRPr lang="he-IL"/>
        </a:p>
      </dgm:t>
    </dgm:pt>
    <dgm:pt modelId="{21A3C0A7-6983-4040-BAA9-7DA133B45BB7}" type="sibTrans" cxnId="{CA30D0E2-5A72-4A41-B5A6-D58E19C82494}">
      <dgm:prSet/>
      <dgm:spPr/>
      <dgm:t>
        <a:bodyPr/>
        <a:lstStyle/>
        <a:p>
          <a:pPr rtl="1"/>
          <a:endParaRPr lang="he-IL"/>
        </a:p>
      </dgm:t>
    </dgm:pt>
    <dgm:pt modelId="{EC9802A8-5BC0-4C1B-B726-8F3BE2A3DFF4}">
      <dgm:prSet phldrT="[Text]" custT="1"/>
      <dgm:spPr/>
      <dgm:t>
        <a:bodyPr/>
        <a:lstStyle/>
        <a:p>
          <a:pPr rtl="1">
            <a:buFont typeface="+mj-lt"/>
            <a:buAutoNum type="arabicPeriod"/>
          </a:pPr>
          <a:r>
            <a:rPr lang="en-US" sz="2000"/>
            <a:t>The chatbot will give answers related to system navigation and system features</a:t>
          </a:r>
          <a:endParaRPr lang="he-IL" sz="2000"/>
        </a:p>
      </dgm:t>
    </dgm:pt>
    <dgm:pt modelId="{57BD7B1F-FC5C-40E6-821D-EDB69ECD2987}" type="parTrans" cxnId="{BA6069AB-6AD7-4A55-A332-7DAD1635E863}">
      <dgm:prSet/>
      <dgm:spPr/>
      <dgm:t>
        <a:bodyPr/>
        <a:lstStyle/>
        <a:p>
          <a:pPr rtl="1"/>
          <a:endParaRPr lang="he-IL"/>
        </a:p>
      </dgm:t>
    </dgm:pt>
    <dgm:pt modelId="{8B2C108D-6E87-400C-87E6-E6F02F871158}" type="sibTrans" cxnId="{BA6069AB-6AD7-4A55-A332-7DAD1635E863}">
      <dgm:prSet/>
      <dgm:spPr/>
      <dgm:t>
        <a:bodyPr/>
        <a:lstStyle/>
        <a:p>
          <a:pPr rtl="1"/>
          <a:endParaRPr lang="he-IL"/>
        </a:p>
      </dgm:t>
    </dgm:pt>
    <dgm:pt modelId="{489E70E4-B3F7-4586-8B03-605928FE2D36}" type="pres">
      <dgm:prSet presAssocID="{E648DFFE-3235-4271-B6AF-CB25C5C9AFF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AF59002A-E162-45CE-BA08-1E52B160F578}" type="pres">
      <dgm:prSet presAssocID="{CF94AD26-7FFA-4FDA-836F-45F93357B059}" presName="composite" presStyleCnt="0"/>
      <dgm:spPr/>
    </dgm:pt>
    <dgm:pt modelId="{670FB9CA-BB1D-48EA-B1BE-18EAE494E9AD}" type="pres">
      <dgm:prSet presAssocID="{CF94AD26-7FFA-4FDA-836F-45F93357B059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E294695A-B59E-428F-88DF-36D0AE77FD15}" type="pres">
      <dgm:prSet presAssocID="{CF94AD26-7FFA-4FDA-836F-45F93357B059}" presName="Parent" presStyleLbl="alignNode1" presStyleIdx="0" presStyleCnt="6" custScaleX="91138" custScaleY="65496" custLinFactNeighborX="-2983" custLinFactNeighborY="15345">
        <dgm:presLayoutVars>
          <dgm:chMax val="3"/>
          <dgm:chPref val="3"/>
          <dgm:bulletEnabled val="1"/>
        </dgm:presLayoutVars>
      </dgm:prSet>
      <dgm:spPr/>
    </dgm:pt>
    <dgm:pt modelId="{DA5F9B91-A825-44FF-9441-5F8C4E9F7FF4}" type="pres">
      <dgm:prSet presAssocID="{CF94AD26-7FFA-4FDA-836F-45F93357B059}" presName="Accent" presStyleLbl="parChTrans1D1" presStyleIdx="0" presStyleCnt="6"/>
      <dgm:spPr/>
    </dgm:pt>
    <dgm:pt modelId="{FA58468C-5A84-40C4-A045-D8BCCFEFC470}" type="pres">
      <dgm:prSet presAssocID="{88776C53-424F-4682-B649-2C534F36D4CD}" presName="sibTrans" presStyleCnt="0"/>
      <dgm:spPr/>
    </dgm:pt>
    <dgm:pt modelId="{9D302F68-2D45-45F5-BAC9-CA340E8660A3}" type="pres">
      <dgm:prSet presAssocID="{F8178FD5-CBFF-44B1-95A6-68FCFF60DE66}" presName="composite" presStyleCnt="0"/>
      <dgm:spPr/>
    </dgm:pt>
    <dgm:pt modelId="{263D1734-0CDF-4012-8C0B-731154F5BD48}" type="pres">
      <dgm:prSet presAssocID="{F8178FD5-CBFF-44B1-95A6-68FCFF60DE66}" presName="First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2457C793-F883-448F-915A-0B315FD088E0}" type="pres">
      <dgm:prSet presAssocID="{F8178FD5-CBFF-44B1-95A6-68FCFF60DE66}" presName="Parent" presStyleLbl="alignNode1" presStyleIdx="1" presStyleCnt="6" custScaleX="91138" custScaleY="65496" custLinFactNeighborX="-2983" custLinFactNeighborY="15345">
        <dgm:presLayoutVars>
          <dgm:chMax val="3"/>
          <dgm:chPref val="3"/>
          <dgm:bulletEnabled val="1"/>
        </dgm:presLayoutVars>
      </dgm:prSet>
      <dgm:spPr/>
    </dgm:pt>
    <dgm:pt modelId="{9C603480-DCEF-4EE3-A765-BF68E0B46D9F}" type="pres">
      <dgm:prSet presAssocID="{F8178FD5-CBFF-44B1-95A6-68FCFF60DE66}" presName="Accent" presStyleLbl="parChTrans1D1" presStyleIdx="1" presStyleCnt="6"/>
      <dgm:spPr/>
    </dgm:pt>
    <dgm:pt modelId="{FE813BBE-D601-4861-9785-8C026572F0FA}" type="pres">
      <dgm:prSet presAssocID="{7A874577-0AAB-44FD-AD76-E0CF58679CB6}" presName="sibTrans" presStyleCnt="0"/>
      <dgm:spPr/>
    </dgm:pt>
    <dgm:pt modelId="{64B359AC-7D60-44A7-B1FD-9F9FF848AF5F}" type="pres">
      <dgm:prSet presAssocID="{EF0C89E6-43E9-431F-963B-BF1EC050D53F}" presName="composite" presStyleCnt="0"/>
      <dgm:spPr/>
    </dgm:pt>
    <dgm:pt modelId="{15DE43D5-63DF-47EE-8705-A289F026758B}" type="pres">
      <dgm:prSet presAssocID="{EF0C89E6-43E9-431F-963B-BF1EC050D53F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CDE7EA11-24AF-477B-BC9D-ACFFBDAAC5D4}" type="pres">
      <dgm:prSet presAssocID="{EF0C89E6-43E9-431F-963B-BF1EC050D53F}" presName="Parent" presStyleLbl="alignNode1" presStyleIdx="2" presStyleCnt="6" custScaleX="91138" custScaleY="65496" custLinFactNeighborX="-2983" custLinFactNeighborY="15345">
        <dgm:presLayoutVars>
          <dgm:chMax val="3"/>
          <dgm:chPref val="3"/>
          <dgm:bulletEnabled val="1"/>
        </dgm:presLayoutVars>
      </dgm:prSet>
      <dgm:spPr/>
    </dgm:pt>
    <dgm:pt modelId="{AFE2F825-7F6B-456F-BA90-0A710044ADEC}" type="pres">
      <dgm:prSet presAssocID="{EF0C89E6-43E9-431F-963B-BF1EC050D53F}" presName="Accent" presStyleLbl="parChTrans1D1" presStyleIdx="2" presStyleCnt="6"/>
      <dgm:spPr/>
    </dgm:pt>
    <dgm:pt modelId="{B0EFF727-A5B5-47D4-8066-E11A8E40BBFE}" type="pres">
      <dgm:prSet presAssocID="{1EE50EE1-A2A1-497B-9C58-2A8DF2E22CD7}" presName="sibTrans" presStyleCnt="0"/>
      <dgm:spPr/>
    </dgm:pt>
    <dgm:pt modelId="{3D30CE44-78E5-435F-B3CC-DE5CA64AB5A1}" type="pres">
      <dgm:prSet presAssocID="{5EF88F0B-05C5-45A0-9DA2-BA0FA718906F}" presName="composite" presStyleCnt="0"/>
      <dgm:spPr/>
    </dgm:pt>
    <dgm:pt modelId="{ABB434F7-17C6-4938-B116-8C2540758E30}" type="pres">
      <dgm:prSet presAssocID="{5EF88F0B-05C5-45A0-9DA2-BA0FA718906F}" presName="First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397E7573-E33A-4173-B0AD-F837644FEADE}" type="pres">
      <dgm:prSet presAssocID="{5EF88F0B-05C5-45A0-9DA2-BA0FA718906F}" presName="Parent" presStyleLbl="alignNode1" presStyleIdx="3" presStyleCnt="6" custScaleX="91138" custScaleY="65496" custLinFactNeighborX="-2983" custLinFactNeighborY="15345">
        <dgm:presLayoutVars>
          <dgm:chMax val="3"/>
          <dgm:chPref val="3"/>
          <dgm:bulletEnabled val="1"/>
        </dgm:presLayoutVars>
      </dgm:prSet>
      <dgm:spPr/>
    </dgm:pt>
    <dgm:pt modelId="{D22D608E-761B-4A76-8B0B-A6FC8D9C89FB}" type="pres">
      <dgm:prSet presAssocID="{5EF88F0B-05C5-45A0-9DA2-BA0FA718906F}" presName="Accent" presStyleLbl="parChTrans1D1" presStyleIdx="3" presStyleCnt="6"/>
      <dgm:spPr/>
    </dgm:pt>
    <dgm:pt modelId="{915F706C-4D52-4AAC-B9B1-5BBDDCB8B472}" type="pres">
      <dgm:prSet presAssocID="{007933FE-8FB3-4E3F-AB85-B0694587DEB5}" presName="sibTrans" presStyleCnt="0"/>
      <dgm:spPr/>
    </dgm:pt>
    <dgm:pt modelId="{6B380F64-D4FA-448A-BFDE-A5ECDF0A5828}" type="pres">
      <dgm:prSet presAssocID="{4B9B4F29-0F58-4F20-AA83-CED56CB0FC27}" presName="composite" presStyleCnt="0"/>
      <dgm:spPr/>
    </dgm:pt>
    <dgm:pt modelId="{0440AFA1-66F2-4710-B46E-0AD601D889BE}" type="pres">
      <dgm:prSet presAssocID="{4B9B4F29-0F58-4F20-AA83-CED56CB0FC27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222677A0-69F4-4ED0-B568-DBBB59121926}" type="pres">
      <dgm:prSet presAssocID="{4B9B4F29-0F58-4F20-AA83-CED56CB0FC27}" presName="Parent" presStyleLbl="alignNode1" presStyleIdx="4" presStyleCnt="6" custScaleX="91138" custScaleY="67055" custLinFactNeighborX="-2787" custLinFactNeighborY="15181">
        <dgm:presLayoutVars>
          <dgm:chMax val="3"/>
          <dgm:chPref val="3"/>
          <dgm:bulletEnabled val="1"/>
        </dgm:presLayoutVars>
      </dgm:prSet>
      <dgm:spPr/>
    </dgm:pt>
    <dgm:pt modelId="{76CE208D-1E39-4B8C-B768-426B92A914C5}" type="pres">
      <dgm:prSet presAssocID="{4B9B4F29-0F58-4F20-AA83-CED56CB0FC27}" presName="Accent" presStyleLbl="parChTrans1D1" presStyleIdx="4" presStyleCnt="6"/>
      <dgm:spPr/>
    </dgm:pt>
    <dgm:pt modelId="{D3D71FE7-E6DD-4226-84D4-9C154B0D84C7}" type="pres">
      <dgm:prSet presAssocID="{4EFA27B7-2DDB-41AC-9F97-452FEA527D27}" presName="sibTrans" presStyleCnt="0"/>
      <dgm:spPr/>
    </dgm:pt>
    <dgm:pt modelId="{D154CF01-CCE9-436D-9ED4-03AFEA37F959}" type="pres">
      <dgm:prSet presAssocID="{73DA95B5-4061-4268-ACA8-0B05D1FBD743}" presName="composite" presStyleCnt="0"/>
      <dgm:spPr/>
    </dgm:pt>
    <dgm:pt modelId="{05135BCE-AC8D-4FF7-BB02-37B618656480}" type="pres">
      <dgm:prSet presAssocID="{73DA95B5-4061-4268-ACA8-0B05D1FBD743}" presName="FirstChild" presStyleLbl="revTx" presStyleIdx="5" presStyleCnt="6" custScaleX="99988">
        <dgm:presLayoutVars>
          <dgm:chMax val="0"/>
          <dgm:chPref val="0"/>
          <dgm:bulletEnabled val="1"/>
        </dgm:presLayoutVars>
      </dgm:prSet>
      <dgm:spPr/>
    </dgm:pt>
    <dgm:pt modelId="{AC85BBB9-E2DA-4BC2-9DCE-BF0F02C18616}" type="pres">
      <dgm:prSet presAssocID="{73DA95B5-4061-4268-ACA8-0B05D1FBD743}" presName="Parent" presStyleLbl="alignNode1" presStyleIdx="5" presStyleCnt="6" custScaleX="91138" custScaleY="67055" custLinFactNeighborX="-2787" custLinFactNeighborY="14619">
        <dgm:presLayoutVars>
          <dgm:chMax val="3"/>
          <dgm:chPref val="3"/>
          <dgm:bulletEnabled val="1"/>
        </dgm:presLayoutVars>
      </dgm:prSet>
      <dgm:spPr/>
    </dgm:pt>
    <dgm:pt modelId="{AC1C8263-503E-4016-BA5D-A77DF6B4AE4E}" type="pres">
      <dgm:prSet presAssocID="{73DA95B5-4061-4268-ACA8-0B05D1FBD743}" presName="Accent" presStyleLbl="parChTrans1D1" presStyleIdx="5" presStyleCnt="6"/>
      <dgm:spPr/>
    </dgm:pt>
  </dgm:ptLst>
  <dgm:cxnLst>
    <dgm:cxn modelId="{1C6D6302-AD3C-451F-AA91-212618324C71}" srcId="{F8178FD5-CBFF-44B1-95A6-68FCFF60DE66}" destId="{6D085048-BE7B-4AAE-A206-875BEB2DC85B}" srcOrd="0" destOrd="0" parTransId="{C841E715-A863-456E-A726-2ADEC4A9FB5F}" sibTransId="{95AA78CA-B458-4A9B-91B0-817A598ED914}"/>
    <dgm:cxn modelId="{70F34220-6742-4014-8EE2-E2FCB3F43C38}" srcId="{CF94AD26-7FFA-4FDA-836F-45F93357B059}" destId="{9FEEE4DE-5110-445B-ABB0-310485DD6F6A}" srcOrd="0" destOrd="0" parTransId="{065E03E9-11BA-4A24-ADB9-52F294E44111}" sibTransId="{48D0CA7F-79D4-48E6-A7F6-CB6183716CEA}"/>
    <dgm:cxn modelId="{6252F32E-E5E5-4926-8A28-2F3B89628079}" type="presOf" srcId="{4B9B4F29-0F58-4F20-AA83-CED56CB0FC27}" destId="{222677A0-69F4-4ED0-B568-DBBB59121926}" srcOrd="0" destOrd="0" presId="urn:microsoft.com/office/officeart/2011/layout/TabList"/>
    <dgm:cxn modelId="{07699B39-4608-486D-B346-0E49DEAC03C1}" type="presOf" srcId="{5EF88F0B-05C5-45A0-9DA2-BA0FA718906F}" destId="{397E7573-E33A-4173-B0AD-F837644FEADE}" srcOrd="0" destOrd="0" presId="urn:microsoft.com/office/officeart/2011/layout/TabList"/>
    <dgm:cxn modelId="{9AA3B13D-9695-436D-841D-6F6E9CFF74B6}" type="presOf" srcId="{9FEEE4DE-5110-445B-ABB0-310485DD6F6A}" destId="{670FB9CA-BB1D-48EA-B1BE-18EAE494E9AD}" srcOrd="0" destOrd="0" presId="urn:microsoft.com/office/officeart/2011/layout/TabList"/>
    <dgm:cxn modelId="{D266DD5D-D41E-494D-8B14-FBF299BF5E8F}" type="presOf" srcId="{EC9802A8-5BC0-4C1B-B726-8F3BE2A3DFF4}" destId="{05135BCE-AC8D-4FF7-BB02-37B618656480}" srcOrd="0" destOrd="0" presId="urn:microsoft.com/office/officeart/2011/layout/TabList"/>
    <dgm:cxn modelId="{85A76341-A101-4489-A222-CD32DBC4B088}" type="presOf" srcId="{D7317B4E-9AED-4833-B835-32F0560E7925}" destId="{ABB434F7-17C6-4938-B116-8C2540758E30}" srcOrd="0" destOrd="0" presId="urn:microsoft.com/office/officeart/2011/layout/TabList"/>
    <dgm:cxn modelId="{80130267-F815-4F77-B91F-EAB9D718EC35}" type="presOf" srcId="{CA9294A5-6439-49C8-8AAE-6BF91BA12A71}" destId="{0440AFA1-66F2-4710-B46E-0AD601D889BE}" srcOrd="0" destOrd="0" presId="urn:microsoft.com/office/officeart/2011/layout/TabList"/>
    <dgm:cxn modelId="{44A99B69-63B5-42A6-83F0-C7370D2A12AE}" srcId="{E648DFFE-3235-4271-B6AF-CB25C5C9AFF0}" destId="{4B9B4F29-0F58-4F20-AA83-CED56CB0FC27}" srcOrd="4" destOrd="0" parTransId="{B4DA5F14-E0AC-4966-A802-1273205046B4}" sibTransId="{4EFA27B7-2DDB-41AC-9F97-452FEA527D27}"/>
    <dgm:cxn modelId="{2F773357-72D5-4240-887E-5DE0EC618255}" type="presOf" srcId="{EF0C89E6-43E9-431F-963B-BF1EC050D53F}" destId="{CDE7EA11-24AF-477B-BC9D-ACFFBDAAC5D4}" srcOrd="0" destOrd="0" presId="urn:microsoft.com/office/officeart/2011/layout/TabList"/>
    <dgm:cxn modelId="{E5D8EB9E-2BD7-4D5E-8E38-2059EE8AF73B}" srcId="{E648DFFE-3235-4271-B6AF-CB25C5C9AFF0}" destId="{F8178FD5-CBFF-44B1-95A6-68FCFF60DE66}" srcOrd="1" destOrd="0" parTransId="{1E68E626-6AA6-46D2-BE3A-D9871C19480F}" sibTransId="{7A874577-0AAB-44FD-AD76-E0CF58679CB6}"/>
    <dgm:cxn modelId="{3A2C4CA1-4D71-4D30-980B-86EF8E3DEDD9}" type="presOf" srcId="{73DA95B5-4061-4268-ACA8-0B05D1FBD743}" destId="{AC85BBB9-E2DA-4BC2-9DCE-BF0F02C18616}" srcOrd="0" destOrd="0" presId="urn:microsoft.com/office/officeart/2011/layout/TabList"/>
    <dgm:cxn modelId="{BA6069AB-6AD7-4A55-A332-7DAD1635E863}" srcId="{73DA95B5-4061-4268-ACA8-0B05D1FBD743}" destId="{EC9802A8-5BC0-4C1B-B726-8F3BE2A3DFF4}" srcOrd="0" destOrd="0" parTransId="{57BD7B1F-FC5C-40E6-821D-EDB69ECD2987}" sibTransId="{8B2C108D-6E87-400C-87E6-E6F02F871158}"/>
    <dgm:cxn modelId="{C30A05B5-DDEF-485E-889A-7EE5FEB12D41}" type="presOf" srcId="{16F573F2-FED5-43AD-923C-0757818D17DE}" destId="{15DE43D5-63DF-47EE-8705-A289F026758B}" srcOrd="0" destOrd="0" presId="urn:microsoft.com/office/officeart/2011/layout/TabList"/>
    <dgm:cxn modelId="{70A713B9-5A95-4DA4-81C9-6655D1AC5790}" type="presOf" srcId="{CF94AD26-7FFA-4FDA-836F-45F93357B059}" destId="{E294695A-B59E-428F-88DF-36D0AE77FD15}" srcOrd="0" destOrd="0" presId="urn:microsoft.com/office/officeart/2011/layout/TabList"/>
    <dgm:cxn modelId="{A5F33FC9-E311-4238-A3A2-99A29FF182D9}" srcId="{E648DFFE-3235-4271-B6AF-CB25C5C9AFF0}" destId="{5EF88F0B-05C5-45A0-9DA2-BA0FA718906F}" srcOrd="3" destOrd="0" parTransId="{C8A31575-AE54-4401-988B-18A12701C02A}" sibTransId="{007933FE-8FB3-4E3F-AB85-B0694587DEB5}"/>
    <dgm:cxn modelId="{0CD598CE-EE4D-4430-92E7-26DB909097E4}" srcId="{4B9B4F29-0F58-4F20-AA83-CED56CB0FC27}" destId="{CA9294A5-6439-49C8-8AAE-6BF91BA12A71}" srcOrd="0" destOrd="0" parTransId="{51873CDF-07D6-4E9B-A602-178D52FE545F}" sibTransId="{A1454062-E64F-483F-85D9-499990138076}"/>
    <dgm:cxn modelId="{437BBED1-2A27-4B02-BBCB-C65CF4B85FC8}" srcId="{E648DFFE-3235-4271-B6AF-CB25C5C9AFF0}" destId="{EF0C89E6-43E9-431F-963B-BF1EC050D53F}" srcOrd="2" destOrd="0" parTransId="{E62B2C11-30EA-4651-B181-11EB02FF04F5}" sibTransId="{1EE50EE1-A2A1-497B-9C58-2A8DF2E22CD7}"/>
    <dgm:cxn modelId="{6D20DCE1-5B6B-4117-9676-07948B0E2859}" type="presOf" srcId="{6D085048-BE7B-4AAE-A206-875BEB2DC85B}" destId="{263D1734-0CDF-4012-8C0B-731154F5BD48}" srcOrd="0" destOrd="0" presId="urn:microsoft.com/office/officeart/2011/layout/TabList"/>
    <dgm:cxn modelId="{CA30D0E2-5A72-4A41-B5A6-D58E19C82494}" srcId="{E648DFFE-3235-4271-B6AF-CB25C5C9AFF0}" destId="{73DA95B5-4061-4268-ACA8-0B05D1FBD743}" srcOrd="5" destOrd="0" parTransId="{4E29A1FB-1E3A-44A6-A826-310F93D696C0}" sibTransId="{21A3C0A7-6983-4040-BAA9-7DA133B45BB7}"/>
    <dgm:cxn modelId="{5D5133EE-3CB7-4416-A7AA-C1C15F3A373D}" srcId="{EF0C89E6-43E9-431F-963B-BF1EC050D53F}" destId="{16F573F2-FED5-43AD-923C-0757818D17DE}" srcOrd="0" destOrd="0" parTransId="{60FB8A0F-3D86-4DF3-83EC-E9FA1B3A4F10}" sibTransId="{0E6DAFDC-59EE-4A61-9989-749FFF47E94B}"/>
    <dgm:cxn modelId="{A556D6F0-3450-4DB8-BC5F-CADC14780CCF}" type="presOf" srcId="{F8178FD5-CBFF-44B1-95A6-68FCFF60DE66}" destId="{2457C793-F883-448F-915A-0B315FD088E0}" srcOrd="0" destOrd="0" presId="urn:microsoft.com/office/officeart/2011/layout/TabList"/>
    <dgm:cxn modelId="{157F8EFB-C27F-4F86-9B2F-BAB5A56797C6}" type="presOf" srcId="{E648DFFE-3235-4271-B6AF-CB25C5C9AFF0}" destId="{489E70E4-B3F7-4586-8B03-605928FE2D36}" srcOrd="0" destOrd="0" presId="urn:microsoft.com/office/officeart/2011/layout/TabList"/>
    <dgm:cxn modelId="{82FC4CFD-3C4D-4D5F-B31A-6B17A6677234}" srcId="{E648DFFE-3235-4271-B6AF-CB25C5C9AFF0}" destId="{CF94AD26-7FFA-4FDA-836F-45F93357B059}" srcOrd="0" destOrd="0" parTransId="{4A33DE23-C992-4222-9E81-A92026075799}" sibTransId="{88776C53-424F-4682-B649-2C534F36D4CD}"/>
    <dgm:cxn modelId="{B3391EFE-4AD4-4307-9DE6-67AA58C4445E}" srcId="{5EF88F0B-05C5-45A0-9DA2-BA0FA718906F}" destId="{D7317B4E-9AED-4833-B835-32F0560E7925}" srcOrd="0" destOrd="0" parTransId="{51044970-356A-42BB-92C1-B2F1F9C55246}" sibTransId="{05B6E819-05F8-4C5C-9964-D5DDD079D6D3}"/>
    <dgm:cxn modelId="{83EB9118-9693-40EC-BDE9-73112F6C633B}" type="presParOf" srcId="{489E70E4-B3F7-4586-8B03-605928FE2D36}" destId="{AF59002A-E162-45CE-BA08-1E52B160F578}" srcOrd="0" destOrd="0" presId="urn:microsoft.com/office/officeart/2011/layout/TabList"/>
    <dgm:cxn modelId="{83AE5007-4046-4DD5-B50C-E2F3EBF9429B}" type="presParOf" srcId="{AF59002A-E162-45CE-BA08-1E52B160F578}" destId="{670FB9CA-BB1D-48EA-B1BE-18EAE494E9AD}" srcOrd="0" destOrd="0" presId="urn:microsoft.com/office/officeart/2011/layout/TabList"/>
    <dgm:cxn modelId="{F48E34E6-D0AA-4BB5-8AD7-1505CAA93FAD}" type="presParOf" srcId="{AF59002A-E162-45CE-BA08-1E52B160F578}" destId="{E294695A-B59E-428F-88DF-36D0AE77FD15}" srcOrd="1" destOrd="0" presId="urn:microsoft.com/office/officeart/2011/layout/TabList"/>
    <dgm:cxn modelId="{BF4BB667-2852-40CB-B405-A22357524BE7}" type="presParOf" srcId="{AF59002A-E162-45CE-BA08-1E52B160F578}" destId="{DA5F9B91-A825-44FF-9441-5F8C4E9F7FF4}" srcOrd="2" destOrd="0" presId="urn:microsoft.com/office/officeart/2011/layout/TabList"/>
    <dgm:cxn modelId="{4BCC1482-9D3D-47E7-AF95-7FCC2B36C69F}" type="presParOf" srcId="{489E70E4-B3F7-4586-8B03-605928FE2D36}" destId="{FA58468C-5A84-40C4-A045-D8BCCFEFC470}" srcOrd="1" destOrd="0" presId="urn:microsoft.com/office/officeart/2011/layout/TabList"/>
    <dgm:cxn modelId="{49ABF4B5-2F64-4E09-B8D1-15B0EDDBC29C}" type="presParOf" srcId="{489E70E4-B3F7-4586-8B03-605928FE2D36}" destId="{9D302F68-2D45-45F5-BAC9-CA340E8660A3}" srcOrd="2" destOrd="0" presId="urn:microsoft.com/office/officeart/2011/layout/TabList"/>
    <dgm:cxn modelId="{8D986A49-C9D8-41ED-9F3D-FE546BA28CE4}" type="presParOf" srcId="{9D302F68-2D45-45F5-BAC9-CA340E8660A3}" destId="{263D1734-0CDF-4012-8C0B-731154F5BD48}" srcOrd="0" destOrd="0" presId="urn:microsoft.com/office/officeart/2011/layout/TabList"/>
    <dgm:cxn modelId="{479F6C01-47FA-4589-84D7-17A5439AC28F}" type="presParOf" srcId="{9D302F68-2D45-45F5-BAC9-CA340E8660A3}" destId="{2457C793-F883-448F-915A-0B315FD088E0}" srcOrd="1" destOrd="0" presId="urn:microsoft.com/office/officeart/2011/layout/TabList"/>
    <dgm:cxn modelId="{0143F45A-504F-4920-AFA8-5CBFDD0E29F3}" type="presParOf" srcId="{9D302F68-2D45-45F5-BAC9-CA340E8660A3}" destId="{9C603480-DCEF-4EE3-A765-BF68E0B46D9F}" srcOrd="2" destOrd="0" presId="urn:microsoft.com/office/officeart/2011/layout/TabList"/>
    <dgm:cxn modelId="{6403CCCB-C1FC-470E-B851-7B0796B9CBA4}" type="presParOf" srcId="{489E70E4-B3F7-4586-8B03-605928FE2D36}" destId="{FE813BBE-D601-4861-9785-8C026572F0FA}" srcOrd="3" destOrd="0" presId="urn:microsoft.com/office/officeart/2011/layout/TabList"/>
    <dgm:cxn modelId="{02AB3A5F-7DA9-4904-951F-CFE0264E8B4D}" type="presParOf" srcId="{489E70E4-B3F7-4586-8B03-605928FE2D36}" destId="{64B359AC-7D60-44A7-B1FD-9F9FF848AF5F}" srcOrd="4" destOrd="0" presId="urn:microsoft.com/office/officeart/2011/layout/TabList"/>
    <dgm:cxn modelId="{17A478AA-40B4-4862-897F-90D181B23412}" type="presParOf" srcId="{64B359AC-7D60-44A7-B1FD-9F9FF848AF5F}" destId="{15DE43D5-63DF-47EE-8705-A289F026758B}" srcOrd="0" destOrd="0" presId="urn:microsoft.com/office/officeart/2011/layout/TabList"/>
    <dgm:cxn modelId="{EC26C468-C732-41BD-BB95-03A6C0255769}" type="presParOf" srcId="{64B359AC-7D60-44A7-B1FD-9F9FF848AF5F}" destId="{CDE7EA11-24AF-477B-BC9D-ACFFBDAAC5D4}" srcOrd="1" destOrd="0" presId="urn:microsoft.com/office/officeart/2011/layout/TabList"/>
    <dgm:cxn modelId="{0F2AD3F2-6839-47B0-948F-3F659BDF71B9}" type="presParOf" srcId="{64B359AC-7D60-44A7-B1FD-9F9FF848AF5F}" destId="{AFE2F825-7F6B-456F-BA90-0A710044ADEC}" srcOrd="2" destOrd="0" presId="urn:microsoft.com/office/officeart/2011/layout/TabList"/>
    <dgm:cxn modelId="{C2203427-F1CE-49A0-9E35-EF1B309D92CF}" type="presParOf" srcId="{489E70E4-B3F7-4586-8B03-605928FE2D36}" destId="{B0EFF727-A5B5-47D4-8066-E11A8E40BBFE}" srcOrd="5" destOrd="0" presId="urn:microsoft.com/office/officeart/2011/layout/TabList"/>
    <dgm:cxn modelId="{AC7AE561-7215-42FE-B114-772765F2CE29}" type="presParOf" srcId="{489E70E4-B3F7-4586-8B03-605928FE2D36}" destId="{3D30CE44-78E5-435F-B3CC-DE5CA64AB5A1}" srcOrd="6" destOrd="0" presId="urn:microsoft.com/office/officeart/2011/layout/TabList"/>
    <dgm:cxn modelId="{8D8C5FF0-C205-4779-A37D-CD06CF2A674B}" type="presParOf" srcId="{3D30CE44-78E5-435F-B3CC-DE5CA64AB5A1}" destId="{ABB434F7-17C6-4938-B116-8C2540758E30}" srcOrd="0" destOrd="0" presId="urn:microsoft.com/office/officeart/2011/layout/TabList"/>
    <dgm:cxn modelId="{3794D105-D135-4602-9045-19E71DD3D74A}" type="presParOf" srcId="{3D30CE44-78E5-435F-B3CC-DE5CA64AB5A1}" destId="{397E7573-E33A-4173-B0AD-F837644FEADE}" srcOrd="1" destOrd="0" presId="urn:microsoft.com/office/officeart/2011/layout/TabList"/>
    <dgm:cxn modelId="{552535A6-23AD-4FA8-A096-379ACCAD37D2}" type="presParOf" srcId="{3D30CE44-78E5-435F-B3CC-DE5CA64AB5A1}" destId="{D22D608E-761B-4A76-8B0B-A6FC8D9C89FB}" srcOrd="2" destOrd="0" presId="urn:microsoft.com/office/officeart/2011/layout/TabList"/>
    <dgm:cxn modelId="{6E60C8CE-198D-4B30-8696-DF9F0CF786E5}" type="presParOf" srcId="{489E70E4-B3F7-4586-8B03-605928FE2D36}" destId="{915F706C-4D52-4AAC-B9B1-5BBDDCB8B472}" srcOrd="7" destOrd="0" presId="urn:microsoft.com/office/officeart/2011/layout/TabList"/>
    <dgm:cxn modelId="{C1AC2FC5-6BDB-4822-8292-2F065E816D16}" type="presParOf" srcId="{489E70E4-B3F7-4586-8B03-605928FE2D36}" destId="{6B380F64-D4FA-448A-BFDE-A5ECDF0A5828}" srcOrd="8" destOrd="0" presId="urn:microsoft.com/office/officeart/2011/layout/TabList"/>
    <dgm:cxn modelId="{407B401C-A3D6-41A1-834A-C884D151F512}" type="presParOf" srcId="{6B380F64-D4FA-448A-BFDE-A5ECDF0A5828}" destId="{0440AFA1-66F2-4710-B46E-0AD601D889BE}" srcOrd="0" destOrd="0" presId="urn:microsoft.com/office/officeart/2011/layout/TabList"/>
    <dgm:cxn modelId="{76AA041F-BB53-453D-82BE-8EDD87586EF6}" type="presParOf" srcId="{6B380F64-D4FA-448A-BFDE-A5ECDF0A5828}" destId="{222677A0-69F4-4ED0-B568-DBBB59121926}" srcOrd="1" destOrd="0" presId="urn:microsoft.com/office/officeart/2011/layout/TabList"/>
    <dgm:cxn modelId="{7DE695C5-54E3-4CA2-9558-171B385ED6E1}" type="presParOf" srcId="{6B380F64-D4FA-448A-BFDE-A5ECDF0A5828}" destId="{76CE208D-1E39-4B8C-B768-426B92A914C5}" srcOrd="2" destOrd="0" presId="urn:microsoft.com/office/officeart/2011/layout/TabList"/>
    <dgm:cxn modelId="{78BBD24C-B6B3-49C9-9CE2-3CBFE9325B05}" type="presParOf" srcId="{489E70E4-B3F7-4586-8B03-605928FE2D36}" destId="{D3D71FE7-E6DD-4226-84D4-9C154B0D84C7}" srcOrd="9" destOrd="0" presId="urn:microsoft.com/office/officeart/2011/layout/TabList"/>
    <dgm:cxn modelId="{3A480E21-D928-4354-B3B2-856FF8B9284F}" type="presParOf" srcId="{489E70E4-B3F7-4586-8B03-605928FE2D36}" destId="{D154CF01-CCE9-436D-9ED4-03AFEA37F959}" srcOrd="10" destOrd="0" presId="urn:microsoft.com/office/officeart/2011/layout/TabList"/>
    <dgm:cxn modelId="{6854E72E-EF36-4D75-9EA5-FAEE9530B8E6}" type="presParOf" srcId="{D154CF01-CCE9-436D-9ED4-03AFEA37F959}" destId="{05135BCE-AC8D-4FF7-BB02-37B618656480}" srcOrd="0" destOrd="0" presId="urn:microsoft.com/office/officeart/2011/layout/TabList"/>
    <dgm:cxn modelId="{9D123921-F682-4623-9F52-6854E88642B2}" type="presParOf" srcId="{D154CF01-CCE9-436D-9ED4-03AFEA37F959}" destId="{AC85BBB9-E2DA-4BC2-9DCE-BF0F02C18616}" srcOrd="1" destOrd="0" presId="urn:microsoft.com/office/officeart/2011/layout/TabList"/>
    <dgm:cxn modelId="{E1D40909-7F83-4A98-B44E-8815B32BFFCC}" type="presParOf" srcId="{D154CF01-CCE9-436D-9ED4-03AFEA37F959}" destId="{AC1C8263-503E-4016-BA5D-A77DF6B4AE4E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3C04AC-0C49-45D5-BBCA-14CA997B70C1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rtl="1"/>
          <a:endParaRPr lang="he-IL"/>
        </a:p>
      </dgm:t>
    </dgm:pt>
    <dgm:pt modelId="{7276C7C0-5E3F-4DB1-83FA-774DC6E6D3E0}">
      <dgm:prSet phldrT="[Text]"/>
      <dgm:spPr/>
      <dgm:t>
        <a:bodyPr/>
        <a:lstStyle/>
        <a:p>
          <a:pPr rtl="1"/>
          <a:r>
            <a:rPr lang="he-IL"/>
            <a:t>התחייבות ותכנון מראש לממש את מה שנכתב בחלק שממקד את פיתוח המערכת (</a:t>
          </a:r>
          <a:r>
            <a:rPr lang="en-US"/>
            <a:t>convergent</a:t>
          </a:r>
          <a:r>
            <a:rPr lang="he-IL"/>
            <a:t>)</a:t>
          </a:r>
        </a:p>
      </dgm:t>
    </dgm:pt>
    <dgm:pt modelId="{378DB07D-616A-4158-9432-172EBED1BCD8}" type="parTrans" cxnId="{127A8E66-846C-42DE-800C-CE1142AA2C72}">
      <dgm:prSet/>
      <dgm:spPr/>
      <dgm:t>
        <a:bodyPr/>
        <a:lstStyle/>
        <a:p>
          <a:pPr rtl="1"/>
          <a:endParaRPr lang="he-IL"/>
        </a:p>
      </dgm:t>
    </dgm:pt>
    <dgm:pt modelId="{08B7B58C-C496-447B-858A-8682A1AC5959}" type="sibTrans" cxnId="{127A8E66-846C-42DE-800C-CE1142AA2C72}">
      <dgm:prSet/>
      <dgm:spPr/>
      <dgm:t>
        <a:bodyPr/>
        <a:lstStyle/>
        <a:p>
          <a:pPr rtl="1"/>
          <a:endParaRPr lang="he-IL"/>
        </a:p>
      </dgm:t>
    </dgm:pt>
    <dgm:pt modelId="{DAED3887-5161-40D6-99BE-16F28A2F9C8C}">
      <dgm:prSet phldrT="[Text]"/>
      <dgm:spPr/>
      <dgm:t>
        <a:bodyPr/>
        <a:lstStyle/>
        <a:p>
          <a:pPr rtl="1">
            <a:buFont typeface="Arial" panose="020B0604020202020204" pitchFamily="34" charset="0"/>
            <a:buChar char="•"/>
          </a:pPr>
          <a:r>
            <a:rPr lang="he-IL"/>
            <a:t>חלוקת משימות, חלק מהקבוצה היו במילואים ובמספר אירועים שמנעו השתתפות בחלקים מסוימים מהפרויקט – מילואים, לידה ,מחלה.</a:t>
          </a:r>
        </a:p>
      </dgm:t>
    </dgm:pt>
    <dgm:pt modelId="{532647FC-F0E2-441B-8E4E-B3B1A0D27CA5}" type="parTrans" cxnId="{8709E2A3-7113-434A-B77A-476FDC06D7E0}">
      <dgm:prSet/>
      <dgm:spPr/>
      <dgm:t>
        <a:bodyPr/>
        <a:lstStyle/>
        <a:p>
          <a:pPr rtl="1"/>
          <a:endParaRPr lang="he-IL"/>
        </a:p>
      </dgm:t>
    </dgm:pt>
    <dgm:pt modelId="{10AA5BAE-02DF-4C0A-A0D8-4A927AC44DDB}" type="sibTrans" cxnId="{8709E2A3-7113-434A-B77A-476FDC06D7E0}">
      <dgm:prSet/>
      <dgm:spPr/>
      <dgm:t>
        <a:bodyPr/>
        <a:lstStyle/>
        <a:p>
          <a:pPr rtl="1"/>
          <a:endParaRPr lang="he-IL"/>
        </a:p>
      </dgm:t>
    </dgm:pt>
    <dgm:pt modelId="{A1542A3C-C5E7-4FED-BCC9-02F2F77ED5E0}">
      <dgm:prSet phldrT="[Text]"/>
      <dgm:spPr/>
      <dgm:t>
        <a:bodyPr/>
        <a:lstStyle/>
        <a:p>
          <a:pPr rtl="1"/>
          <a:r>
            <a:rPr lang="he-IL"/>
            <a:t>ההטמעה של הפיצ’ר </a:t>
          </a:r>
          <a:r>
            <a:rPr lang="en-US"/>
            <a:t>PDF</a:t>
          </a:r>
          <a:r>
            <a:rPr lang="he-IL"/>
            <a:t> כפתה חיתוך מצב בפרויקט עבור כל חברי הצוות בזמן פיתוח מקבילי </a:t>
          </a:r>
        </a:p>
      </dgm:t>
    </dgm:pt>
    <dgm:pt modelId="{AB1ED3D4-3B48-41F9-BC39-CBF040B5E03E}" type="parTrans" cxnId="{3495029C-E71A-4EC5-B8D4-93E7532235E4}">
      <dgm:prSet/>
      <dgm:spPr/>
      <dgm:t>
        <a:bodyPr/>
        <a:lstStyle/>
        <a:p>
          <a:pPr rtl="1"/>
          <a:endParaRPr lang="he-IL"/>
        </a:p>
      </dgm:t>
    </dgm:pt>
    <dgm:pt modelId="{7807C481-A40A-47C9-9490-1CA3EDB46605}" type="sibTrans" cxnId="{3495029C-E71A-4EC5-B8D4-93E7532235E4}">
      <dgm:prSet/>
      <dgm:spPr/>
      <dgm:t>
        <a:bodyPr/>
        <a:lstStyle/>
        <a:p>
          <a:pPr rtl="1"/>
          <a:endParaRPr lang="he-IL"/>
        </a:p>
      </dgm:t>
    </dgm:pt>
    <dgm:pt modelId="{AC59474B-66C1-4931-BE31-FDC3595FDED9}">
      <dgm:prSet phldrT="[Text]"/>
      <dgm:spPr/>
      <dgm:t>
        <a:bodyPr/>
        <a:lstStyle/>
        <a:p>
          <a:pPr rtl="1"/>
          <a:r>
            <a:rPr lang="he-IL"/>
            <a:t>שינוי התפיסה של מה הלקוח רוצה להבין מהמערכת – בהתחלה התמקדנו יותר בחניכה של עובדים בצוות ולאחר השיחה עם עוזי חידדנו את הפרסונה לכזאת שעם דרישות מערכת יותר ניהוליות (ניהול ושליטה). </a:t>
          </a:r>
        </a:p>
      </dgm:t>
    </dgm:pt>
    <dgm:pt modelId="{E7FF21C8-3C38-46FF-9D8E-E320C98C8849}" type="parTrans" cxnId="{A9DD39A8-555C-454B-97E5-775D4B0FB408}">
      <dgm:prSet/>
      <dgm:spPr/>
      <dgm:t>
        <a:bodyPr/>
        <a:lstStyle/>
        <a:p>
          <a:pPr rtl="1"/>
          <a:endParaRPr lang="he-IL"/>
        </a:p>
      </dgm:t>
    </dgm:pt>
    <dgm:pt modelId="{E2C4BADA-843B-4C85-9406-C1F6DFD56A0F}" type="sibTrans" cxnId="{A9DD39A8-555C-454B-97E5-775D4B0FB408}">
      <dgm:prSet/>
      <dgm:spPr/>
      <dgm:t>
        <a:bodyPr/>
        <a:lstStyle/>
        <a:p>
          <a:pPr rtl="1"/>
          <a:endParaRPr lang="he-IL"/>
        </a:p>
      </dgm:t>
    </dgm:pt>
    <dgm:pt modelId="{DBAE047F-E008-4E9C-AF02-E5B3A987EA8E}" type="pres">
      <dgm:prSet presAssocID="{763C04AC-0C49-45D5-BBCA-14CA997B70C1}" presName="diagram" presStyleCnt="0">
        <dgm:presLayoutVars>
          <dgm:dir/>
          <dgm:resizeHandles val="exact"/>
        </dgm:presLayoutVars>
      </dgm:prSet>
      <dgm:spPr/>
    </dgm:pt>
    <dgm:pt modelId="{0E8558E8-95B3-4C67-BC80-54F3E9FC7224}" type="pres">
      <dgm:prSet presAssocID="{7276C7C0-5E3F-4DB1-83FA-774DC6E6D3E0}" presName="node" presStyleLbl="node1" presStyleIdx="0" presStyleCnt="4">
        <dgm:presLayoutVars>
          <dgm:bulletEnabled val="1"/>
        </dgm:presLayoutVars>
      </dgm:prSet>
      <dgm:spPr>
        <a:prstGeom prst="snip2DiagRect">
          <a:avLst/>
        </a:prstGeom>
      </dgm:spPr>
    </dgm:pt>
    <dgm:pt modelId="{FC107CF6-F9A2-41CF-80BF-5C4177947202}" type="pres">
      <dgm:prSet presAssocID="{08B7B58C-C496-447B-858A-8682A1AC5959}" presName="sibTrans" presStyleCnt="0"/>
      <dgm:spPr/>
    </dgm:pt>
    <dgm:pt modelId="{D3822951-F053-40BD-A993-072F08B14CBC}" type="pres">
      <dgm:prSet presAssocID="{DAED3887-5161-40D6-99BE-16F28A2F9C8C}" presName="node" presStyleLbl="node1" presStyleIdx="1" presStyleCnt="4">
        <dgm:presLayoutVars>
          <dgm:bulletEnabled val="1"/>
        </dgm:presLayoutVars>
      </dgm:prSet>
      <dgm:spPr>
        <a:prstGeom prst="snip2DiagRect">
          <a:avLst/>
        </a:prstGeom>
      </dgm:spPr>
    </dgm:pt>
    <dgm:pt modelId="{57C3B4AA-E79E-4919-BCDA-B460E3E2CB0C}" type="pres">
      <dgm:prSet presAssocID="{10AA5BAE-02DF-4C0A-A0D8-4A927AC44DDB}" presName="sibTrans" presStyleCnt="0"/>
      <dgm:spPr/>
    </dgm:pt>
    <dgm:pt modelId="{F6791830-B6BC-43F3-8343-3A2F369C0F1E}" type="pres">
      <dgm:prSet presAssocID="{A1542A3C-C5E7-4FED-BCC9-02F2F77ED5E0}" presName="node" presStyleLbl="node1" presStyleIdx="2" presStyleCnt="4">
        <dgm:presLayoutVars>
          <dgm:bulletEnabled val="1"/>
        </dgm:presLayoutVars>
      </dgm:prSet>
      <dgm:spPr>
        <a:prstGeom prst="snip2DiagRect">
          <a:avLst/>
        </a:prstGeom>
      </dgm:spPr>
    </dgm:pt>
    <dgm:pt modelId="{0D8718A3-B646-42CA-8B85-548977317C50}" type="pres">
      <dgm:prSet presAssocID="{7807C481-A40A-47C9-9490-1CA3EDB46605}" presName="sibTrans" presStyleCnt="0"/>
      <dgm:spPr/>
    </dgm:pt>
    <dgm:pt modelId="{7779423F-DE58-4EDC-A61F-D37FB9C2C1FA}" type="pres">
      <dgm:prSet presAssocID="{AC59474B-66C1-4931-BE31-FDC3595FDED9}" presName="node" presStyleLbl="node1" presStyleIdx="3" presStyleCnt="4">
        <dgm:presLayoutVars>
          <dgm:bulletEnabled val="1"/>
        </dgm:presLayoutVars>
      </dgm:prSet>
      <dgm:spPr>
        <a:prstGeom prst="snip2DiagRect">
          <a:avLst/>
        </a:prstGeom>
      </dgm:spPr>
    </dgm:pt>
  </dgm:ptLst>
  <dgm:cxnLst>
    <dgm:cxn modelId="{C13F5114-5E57-45B0-9514-2FE63F6AA926}" type="presOf" srcId="{763C04AC-0C49-45D5-BBCA-14CA997B70C1}" destId="{DBAE047F-E008-4E9C-AF02-E5B3A987EA8E}" srcOrd="0" destOrd="0" presId="urn:microsoft.com/office/officeart/2005/8/layout/default"/>
    <dgm:cxn modelId="{D1F57A42-A7E5-4351-BF64-894B90320BD5}" type="presOf" srcId="{7276C7C0-5E3F-4DB1-83FA-774DC6E6D3E0}" destId="{0E8558E8-95B3-4C67-BC80-54F3E9FC7224}" srcOrd="0" destOrd="0" presId="urn:microsoft.com/office/officeart/2005/8/layout/default"/>
    <dgm:cxn modelId="{127A8E66-846C-42DE-800C-CE1142AA2C72}" srcId="{763C04AC-0C49-45D5-BBCA-14CA997B70C1}" destId="{7276C7C0-5E3F-4DB1-83FA-774DC6E6D3E0}" srcOrd="0" destOrd="0" parTransId="{378DB07D-616A-4158-9432-172EBED1BCD8}" sibTransId="{08B7B58C-C496-447B-858A-8682A1AC5959}"/>
    <dgm:cxn modelId="{65DBD594-1614-420F-8917-937E3A9345A5}" type="presOf" srcId="{DAED3887-5161-40D6-99BE-16F28A2F9C8C}" destId="{D3822951-F053-40BD-A993-072F08B14CBC}" srcOrd="0" destOrd="0" presId="urn:microsoft.com/office/officeart/2005/8/layout/default"/>
    <dgm:cxn modelId="{3495029C-E71A-4EC5-B8D4-93E7532235E4}" srcId="{763C04AC-0C49-45D5-BBCA-14CA997B70C1}" destId="{A1542A3C-C5E7-4FED-BCC9-02F2F77ED5E0}" srcOrd="2" destOrd="0" parTransId="{AB1ED3D4-3B48-41F9-BC39-CBF040B5E03E}" sibTransId="{7807C481-A40A-47C9-9490-1CA3EDB46605}"/>
    <dgm:cxn modelId="{8709E2A3-7113-434A-B77A-476FDC06D7E0}" srcId="{763C04AC-0C49-45D5-BBCA-14CA997B70C1}" destId="{DAED3887-5161-40D6-99BE-16F28A2F9C8C}" srcOrd="1" destOrd="0" parTransId="{532647FC-F0E2-441B-8E4E-B3B1A0D27CA5}" sibTransId="{10AA5BAE-02DF-4C0A-A0D8-4A927AC44DDB}"/>
    <dgm:cxn modelId="{A9DD39A8-555C-454B-97E5-775D4B0FB408}" srcId="{763C04AC-0C49-45D5-BBCA-14CA997B70C1}" destId="{AC59474B-66C1-4931-BE31-FDC3595FDED9}" srcOrd="3" destOrd="0" parTransId="{E7FF21C8-3C38-46FF-9D8E-E320C98C8849}" sibTransId="{E2C4BADA-843B-4C85-9406-C1F6DFD56A0F}"/>
    <dgm:cxn modelId="{E96EE4D0-69CB-4475-9B2B-BF5111D8204C}" type="presOf" srcId="{A1542A3C-C5E7-4FED-BCC9-02F2F77ED5E0}" destId="{F6791830-B6BC-43F3-8343-3A2F369C0F1E}" srcOrd="0" destOrd="0" presId="urn:microsoft.com/office/officeart/2005/8/layout/default"/>
    <dgm:cxn modelId="{2BDAD0DC-DF97-436C-91EA-0B45F73AFCCC}" type="presOf" srcId="{AC59474B-66C1-4931-BE31-FDC3595FDED9}" destId="{7779423F-DE58-4EDC-A61F-D37FB9C2C1FA}" srcOrd="0" destOrd="0" presId="urn:microsoft.com/office/officeart/2005/8/layout/default"/>
    <dgm:cxn modelId="{C5E3E2A5-BF52-4838-87DE-EB1A0167D0C8}" type="presParOf" srcId="{DBAE047F-E008-4E9C-AF02-E5B3A987EA8E}" destId="{0E8558E8-95B3-4C67-BC80-54F3E9FC7224}" srcOrd="0" destOrd="0" presId="urn:microsoft.com/office/officeart/2005/8/layout/default"/>
    <dgm:cxn modelId="{0F26F77A-C642-4FD8-B932-13FE322B8BD9}" type="presParOf" srcId="{DBAE047F-E008-4E9C-AF02-E5B3A987EA8E}" destId="{FC107CF6-F9A2-41CF-80BF-5C4177947202}" srcOrd="1" destOrd="0" presId="urn:microsoft.com/office/officeart/2005/8/layout/default"/>
    <dgm:cxn modelId="{B20D3A3F-DCFD-48F1-83EC-05213A6E12D7}" type="presParOf" srcId="{DBAE047F-E008-4E9C-AF02-E5B3A987EA8E}" destId="{D3822951-F053-40BD-A993-072F08B14CBC}" srcOrd="2" destOrd="0" presId="urn:microsoft.com/office/officeart/2005/8/layout/default"/>
    <dgm:cxn modelId="{9D101BEB-96B6-497B-8F5C-230A576A197F}" type="presParOf" srcId="{DBAE047F-E008-4E9C-AF02-E5B3A987EA8E}" destId="{57C3B4AA-E79E-4919-BCDA-B460E3E2CB0C}" srcOrd="3" destOrd="0" presId="urn:microsoft.com/office/officeart/2005/8/layout/default"/>
    <dgm:cxn modelId="{A79F5C65-BFE2-4A98-9C28-C8CB600BA9B1}" type="presParOf" srcId="{DBAE047F-E008-4E9C-AF02-E5B3A987EA8E}" destId="{F6791830-B6BC-43F3-8343-3A2F369C0F1E}" srcOrd="4" destOrd="0" presId="urn:microsoft.com/office/officeart/2005/8/layout/default"/>
    <dgm:cxn modelId="{ECD247A8-3E61-4A73-AA27-C1CCE951B502}" type="presParOf" srcId="{DBAE047F-E008-4E9C-AF02-E5B3A987EA8E}" destId="{0D8718A3-B646-42CA-8B85-548977317C50}" srcOrd="5" destOrd="0" presId="urn:microsoft.com/office/officeart/2005/8/layout/default"/>
    <dgm:cxn modelId="{57920180-27F3-46AB-ADD0-F464104C7573}" type="presParOf" srcId="{DBAE047F-E008-4E9C-AF02-E5B3A987EA8E}" destId="{7779423F-DE58-4EDC-A61F-D37FB9C2C1F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E8E562-EA72-4951-9CF2-DC2B01634C4B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798313C-AB61-4F98-A557-90F784B289A1}">
      <dgm:prSet/>
      <dgm:spPr/>
      <dgm:t>
        <a:bodyPr/>
        <a:lstStyle/>
        <a:p>
          <a:r>
            <a:rPr lang="he-IL"/>
            <a:t>לפני כל תא משמעותי המכיל ניתוח והצגת נתונים, נכתב הסבר קצר מה התא אמור לבצע ועל מה הוא אחראי במערכת.</a:t>
          </a:r>
          <a:endParaRPr lang="en-US"/>
        </a:p>
      </dgm:t>
    </dgm:pt>
    <dgm:pt modelId="{0DA6D80F-2014-477A-B098-BEA023ABFB61}" type="parTrans" cxnId="{01B927C0-DE79-411F-849E-EBA2172E6444}">
      <dgm:prSet/>
      <dgm:spPr/>
      <dgm:t>
        <a:bodyPr/>
        <a:lstStyle/>
        <a:p>
          <a:endParaRPr lang="en-US"/>
        </a:p>
      </dgm:t>
    </dgm:pt>
    <dgm:pt modelId="{BCB1537F-F625-4CC8-A9C5-F6AB69543F4D}" type="sibTrans" cxnId="{01B927C0-DE79-411F-849E-EBA2172E6444}">
      <dgm:prSet/>
      <dgm:spPr/>
      <dgm:t>
        <a:bodyPr/>
        <a:lstStyle/>
        <a:p>
          <a:endParaRPr lang="en-US"/>
        </a:p>
      </dgm:t>
    </dgm:pt>
    <dgm:pt modelId="{C2D48887-DA2B-4104-83EA-4CD72DD4D839}">
      <dgm:prSet/>
      <dgm:spPr/>
      <dgm:t>
        <a:bodyPr/>
        <a:lstStyle/>
        <a:p>
          <a:r>
            <a:rPr lang="he-IL"/>
            <a:t>במהלך הקוד יש פרמטרים וקריטריונים רבים לכן ניתנו שמות משתנים משמעותיים עבור קריאות הקוד עם תיעוד במהלכו, דבר שמאפשר למתכנת לקרא את הקוד ולהבין את פועלו.</a:t>
          </a:r>
          <a:endParaRPr lang="en-US"/>
        </a:p>
      </dgm:t>
    </dgm:pt>
    <dgm:pt modelId="{570A3B82-728D-40EF-92B9-3156E079283F}" type="parTrans" cxnId="{1A93CD71-8DEE-43AB-BF27-CF8C743AC103}">
      <dgm:prSet/>
      <dgm:spPr/>
      <dgm:t>
        <a:bodyPr/>
        <a:lstStyle/>
        <a:p>
          <a:endParaRPr lang="en-US"/>
        </a:p>
      </dgm:t>
    </dgm:pt>
    <dgm:pt modelId="{B7AF5B02-146E-4AFD-A17E-19ACB1FBECDC}" type="sibTrans" cxnId="{1A93CD71-8DEE-43AB-BF27-CF8C743AC103}">
      <dgm:prSet/>
      <dgm:spPr/>
      <dgm:t>
        <a:bodyPr/>
        <a:lstStyle/>
        <a:p>
          <a:endParaRPr lang="en-US"/>
        </a:p>
      </dgm:t>
    </dgm:pt>
    <dgm:pt modelId="{AD2FABE9-FC67-4647-98A4-1E5ACE5D9A05}" type="pres">
      <dgm:prSet presAssocID="{BEE8E562-EA72-4951-9CF2-DC2B01634C4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838A299-5662-4366-B637-DD892734ABC0}" type="pres">
      <dgm:prSet presAssocID="{2798313C-AB61-4F98-A557-90F784B289A1}" presName="vertOne" presStyleCnt="0"/>
      <dgm:spPr/>
    </dgm:pt>
    <dgm:pt modelId="{B857B592-584A-4476-B6A6-A1649686A7C0}" type="pres">
      <dgm:prSet presAssocID="{2798313C-AB61-4F98-A557-90F784B289A1}" presName="txOne" presStyleLbl="node0" presStyleIdx="0" presStyleCnt="2" custLinFactNeighborX="-267">
        <dgm:presLayoutVars>
          <dgm:chPref val="3"/>
        </dgm:presLayoutVars>
      </dgm:prSet>
      <dgm:spPr/>
    </dgm:pt>
    <dgm:pt modelId="{BC8B2C91-201B-422D-91A3-A44A0881F67C}" type="pres">
      <dgm:prSet presAssocID="{2798313C-AB61-4F98-A557-90F784B289A1}" presName="horzOne" presStyleCnt="0"/>
      <dgm:spPr/>
    </dgm:pt>
    <dgm:pt modelId="{A02B8D76-3822-4E89-9C18-83CF08F7CD71}" type="pres">
      <dgm:prSet presAssocID="{BCB1537F-F625-4CC8-A9C5-F6AB69543F4D}" presName="sibSpaceOne" presStyleCnt="0"/>
      <dgm:spPr/>
    </dgm:pt>
    <dgm:pt modelId="{7CB3EB7F-3CA6-4D8F-BAE6-12D73EB50A4E}" type="pres">
      <dgm:prSet presAssocID="{C2D48887-DA2B-4104-83EA-4CD72DD4D839}" presName="vertOne" presStyleCnt="0"/>
      <dgm:spPr/>
    </dgm:pt>
    <dgm:pt modelId="{9BC62E5B-5CF8-4503-A770-E50A87DC1108}" type="pres">
      <dgm:prSet presAssocID="{C2D48887-DA2B-4104-83EA-4CD72DD4D839}" presName="txOne" presStyleLbl="node0" presStyleIdx="1" presStyleCnt="2">
        <dgm:presLayoutVars>
          <dgm:chPref val="3"/>
        </dgm:presLayoutVars>
      </dgm:prSet>
      <dgm:spPr/>
    </dgm:pt>
    <dgm:pt modelId="{823A6492-F20C-4156-A7B1-C9B292F7C973}" type="pres">
      <dgm:prSet presAssocID="{C2D48887-DA2B-4104-83EA-4CD72DD4D839}" presName="horzOne" presStyleCnt="0"/>
      <dgm:spPr/>
    </dgm:pt>
  </dgm:ptLst>
  <dgm:cxnLst>
    <dgm:cxn modelId="{0557D10E-7D32-410D-9043-2458985BCE05}" type="presOf" srcId="{2798313C-AB61-4F98-A557-90F784B289A1}" destId="{B857B592-584A-4476-B6A6-A1649686A7C0}" srcOrd="0" destOrd="0" presId="urn:microsoft.com/office/officeart/2005/8/layout/hierarchy4"/>
    <dgm:cxn modelId="{C507DA70-8A2F-4AC4-9592-2C9C21EDCF1A}" type="presOf" srcId="{C2D48887-DA2B-4104-83EA-4CD72DD4D839}" destId="{9BC62E5B-5CF8-4503-A770-E50A87DC1108}" srcOrd="0" destOrd="0" presId="urn:microsoft.com/office/officeart/2005/8/layout/hierarchy4"/>
    <dgm:cxn modelId="{1A93CD71-8DEE-43AB-BF27-CF8C743AC103}" srcId="{BEE8E562-EA72-4951-9CF2-DC2B01634C4B}" destId="{C2D48887-DA2B-4104-83EA-4CD72DD4D839}" srcOrd="1" destOrd="0" parTransId="{570A3B82-728D-40EF-92B9-3156E079283F}" sibTransId="{B7AF5B02-146E-4AFD-A17E-19ACB1FBECDC}"/>
    <dgm:cxn modelId="{F6935D8A-447C-4101-96F3-4B79EC6BD2C1}" type="presOf" srcId="{BEE8E562-EA72-4951-9CF2-DC2B01634C4B}" destId="{AD2FABE9-FC67-4647-98A4-1E5ACE5D9A05}" srcOrd="0" destOrd="0" presId="urn:microsoft.com/office/officeart/2005/8/layout/hierarchy4"/>
    <dgm:cxn modelId="{01B927C0-DE79-411F-849E-EBA2172E6444}" srcId="{BEE8E562-EA72-4951-9CF2-DC2B01634C4B}" destId="{2798313C-AB61-4F98-A557-90F784B289A1}" srcOrd="0" destOrd="0" parTransId="{0DA6D80F-2014-477A-B098-BEA023ABFB61}" sibTransId="{BCB1537F-F625-4CC8-A9C5-F6AB69543F4D}"/>
    <dgm:cxn modelId="{5CC5EBCF-BD62-4CEB-A468-529C875FC1A8}" type="presParOf" srcId="{AD2FABE9-FC67-4647-98A4-1E5ACE5D9A05}" destId="{1838A299-5662-4366-B637-DD892734ABC0}" srcOrd="0" destOrd="0" presId="urn:microsoft.com/office/officeart/2005/8/layout/hierarchy4"/>
    <dgm:cxn modelId="{80F2B30B-0996-4A71-9D95-C4440C413462}" type="presParOf" srcId="{1838A299-5662-4366-B637-DD892734ABC0}" destId="{B857B592-584A-4476-B6A6-A1649686A7C0}" srcOrd="0" destOrd="0" presId="urn:microsoft.com/office/officeart/2005/8/layout/hierarchy4"/>
    <dgm:cxn modelId="{801BD6F3-F0B5-4468-AE1A-DFF36A58CBC3}" type="presParOf" srcId="{1838A299-5662-4366-B637-DD892734ABC0}" destId="{BC8B2C91-201B-422D-91A3-A44A0881F67C}" srcOrd="1" destOrd="0" presId="urn:microsoft.com/office/officeart/2005/8/layout/hierarchy4"/>
    <dgm:cxn modelId="{57A7F39B-282A-4604-B6D0-85A2880132B1}" type="presParOf" srcId="{AD2FABE9-FC67-4647-98A4-1E5ACE5D9A05}" destId="{A02B8D76-3822-4E89-9C18-83CF08F7CD71}" srcOrd="1" destOrd="0" presId="urn:microsoft.com/office/officeart/2005/8/layout/hierarchy4"/>
    <dgm:cxn modelId="{10C63776-DD53-47EF-AB2A-6C543EEDFBED}" type="presParOf" srcId="{AD2FABE9-FC67-4647-98A4-1E5ACE5D9A05}" destId="{7CB3EB7F-3CA6-4D8F-BAE6-12D73EB50A4E}" srcOrd="2" destOrd="0" presId="urn:microsoft.com/office/officeart/2005/8/layout/hierarchy4"/>
    <dgm:cxn modelId="{ECBD65A7-07F5-4A90-802A-22CEC96A7952}" type="presParOf" srcId="{7CB3EB7F-3CA6-4D8F-BAE6-12D73EB50A4E}" destId="{9BC62E5B-5CF8-4503-A770-E50A87DC1108}" srcOrd="0" destOrd="0" presId="urn:microsoft.com/office/officeart/2005/8/layout/hierarchy4"/>
    <dgm:cxn modelId="{39B06C2F-1EDF-4388-9212-63C974C69257}" type="presParOf" srcId="{7CB3EB7F-3CA6-4D8F-BAE6-12D73EB50A4E}" destId="{823A6492-F20C-4156-A7B1-C9B292F7C97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C5114-35D1-40BA-A9DB-608D82772696}">
      <dsp:nvSpPr>
        <dsp:cNvPr id="0" name=""/>
        <dsp:cNvSpPr/>
      </dsp:nvSpPr>
      <dsp:spPr>
        <a:xfrm>
          <a:off x="0" y="381373"/>
          <a:ext cx="9214177" cy="910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123" tIns="354076" rIns="715123" bIns="120904" numCol="1" spcCol="1270" anchor="t" anchorCtr="0">
          <a:noAutofit/>
        </a:bodyPr>
        <a:lstStyle/>
        <a:p>
          <a:pPr marL="171450" lvl="1" indent="-171450" algn="r" defTabSz="75565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0" lang="he-IL" altLang="en-US" sz="1700" b="0" i="0" u="none" strike="noStrike" kern="1200" cap="none" normalizeH="0" baseline="0">
              <a:ln/>
              <a:effectLst/>
              <a:latin typeface="Arial" panose="020B0604020202020204" pitchFamily="34" charset="0"/>
              <a:ea typeface="Rockwell" panose="02060603020205020403" pitchFamily="18" charset="0"/>
              <a:cs typeface="Arial" panose="020B0604020202020204" pitchFamily="34" charset="0"/>
            </a:rPr>
            <a:t>תא המאפשר טעינה של קובץ </a:t>
          </a:r>
          <a:r>
            <a:rPr kumimoji="0" lang="en-US" altLang="en-US" sz="1700" b="0" i="0" u="none" strike="noStrike" kern="1200" cap="none" normalizeH="0" baseline="0" err="1">
              <a:ln/>
              <a:effectLst/>
              <a:latin typeface="Arial" panose="020B0604020202020204" pitchFamily="34" charset="0"/>
              <a:ea typeface="Rockwell" panose="02060603020205020403" pitchFamily="18" charset="0"/>
              <a:cs typeface="Arial" panose="020B0604020202020204" pitchFamily="34" charset="0"/>
            </a:rPr>
            <a:t>O</a:t>
          </a:r>
          <a:r>
            <a:rPr lang="en-US" altLang="en-US" sz="1700" kern="1200" err="1">
              <a:latin typeface="Arial" panose="020B0604020202020204" pitchFamily="34" charset="0"/>
              <a:ea typeface="Rockwell" panose="02060603020205020403" pitchFamily="18" charset="0"/>
              <a:cs typeface="Arial" panose="020B0604020202020204" pitchFamily="34" charset="0"/>
            </a:rPr>
            <a:t>nShape</a:t>
          </a:r>
          <a:r>
            <a:rPr lang="he-IL" altLang="en-US" sz="1700" kern="1200">
              <a:latin typeface="Arial" panose="020B0604020202020204" pitchFamily="34" charset="0"/>
              <a:ea typeface="Rockwell" panose="02060603020205020403" pitchFamily="18" charset="0"/>
              <a:cs typeface="Arial" panose="020B0604020202020204" pitchFamily="34" charset="0"/>
            </a:rPr>
            <a:t> חיצוני – ברירת המחדל בביטול העלאת קובץ חדש היא טעינת הקובץ הקבוצתי המאוחסן ב</a:t>
          </a:r>
          <a:r>
            <a:rPr lang="en-US" altLang="en-US" sz="1700" kern="1200">
              <a:latin typeface="Arial" panose="020B0604020202020204" pitchFamily="34" charset="0"/>
              <a:ea typeface="Rockwell" panose="02060603020205020403" pitchFamily="18" charset="0"/>
              <a:cs typeface="Arial" panose="020B0604020202020204" pitchFamily="34" charset="0"/>
            </a:rPr>
            <a:t>Firebase</a:t>
          </a:r>
          <a:r>
            <a:rPr lang="he-IL" altLang="en-US" sz="1700" kern="1200">
              <a:latin typeface="Arial" panose="020B0604020202020204" pitchFamily="34" charset="0"/>
              <a:ea typeface="Rockwell" panose="02060603020205020403" pitchFamily="18" charset="0"/>
              <a:cs typeface="Arial" panose="020B0604020202020204" pitchFamily="34" charset="0"/>
            </a:rPr>
            <a:t> . </a:t>
          </a:r>
          <a:endParaRPr lang="he-IL" sz="1700" kern="1200"/>
        </a:p>
      </dsp:txBody>
      <dsp:txXfrm>
        <a:off x="0" y="381373"/>
        <a:ext cx="9214177" cy="910350"/>
      </dsp:txXfrm>
    </dsp:sp>
    <dsp:sp modelId="{839583E9-B1F9-422F-BC13-F8B2E90EFFE0}">
      <dsp:nvSpPr>
        <dsp:cNvPr id="0" name=""/>
        <dsp:cNvSpPr/>
      </dsp:nvSpPr>
      <dsp:spPr>
        <a:xfrm>
          <a:off x="460708" y="130453"/>
          <a:ext cx="6449923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792" tIns="0" rIns="243792" bIns="0" numCol="1" spcCol="1270" anchor="ctr" anchorCtr="0">
          <a:noAutofit/>
        </a:bodyPr>
        <a:lstStyle/>
        <a:p>
          <a:pPr marL="0" lvl="0" indent="0" algn="l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Data Loader</a:t>
          </a:r>
          <a:endParaRPr lang="he-IL" sz="1700" kern="1200"/>
        </a:p>
      </dsp:txBody>
      <dsp:txXfrm>
        <a:off x="485206" y="154951"/>
        <a:ext cx="6400927" cy="452844"/>
      </dsp:txXfrm>
    </dsp:sp>
    <dsp:sp modelId="{74D2CABB-2DE9-4A91-8841-0B628E712696}">
      <dsp:nvSpPr>
        <dsp:cNvPr id="0" name=""/>
        <dsp:cNvSpPr/>
      </dsp:nvSpPr>
      <dsp:spPr>
        <a:xfrm>
          <a:off x="0" y="1634443"/>
          <a:ext cx="921417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1372388"/>
              <a:satOff val="8237"/>
              <a:lumOff val="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123" tIns="354076" rIns="715123" bIns="120904" numCol="1" spcCol="1270" anchor="t" anchorCtr="0">
          <a:noAutofit/>
        </a:bodyPr>
        <a:lstStyle/>
        <a:p>
          <a:pPr marL="171450" lvl="1" indent="-171450" algn="r" defTabSz="75565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he-IL" sz="1700" kern="1200"/>
            <a:t>בונה קובץ </a:t>
          </a:r>
          <a:r>
            <a:rPr lang="en-US" sz="1700" kern="1200"/>
            <a:t>Google sheets</a:t>
          </a:r>
          <a:r>
            <a:rPr lang="he-IL" sz="1700" kern="1200"/>
            <a:t> עם המידע מקובץ ה</a:t>
          </a:r>
          <a:r>
            <a:rPr lang="en-US" sz="1700" kern="1200"/>
            <a:t>JSON</a:t>
          </a:r>
          <a:r>
            <a:rPr lang="he-IL" sz="1700" kern="1200"/>
            <a:t> הנבחר ומאפשר ממשק ועריכה שלו. </a:t>
          </a:r>
        </a:p>
      </dsp:txBody>
      <dsp:txXfrm>
        <a:off x="0" y="1634443"/>
        <a:ext cx="9214177" cy="722925"/>
      </dsp:txXfrm>
    </dsp:sp>
    <dsp:sp modelId="{76651C3B-9590-479A-B2A0-AF5525ED2A77}">
      <dsp:nvSpPr>
        <dsp:cNvPr id="0" name=""/>
        <dsp:cNvSpPr/>
      </dsp:nvSpPr>
      <dsp:spPr>
        <a:xfrm>
          <a:off x="460708" y="1383523"/>
          <a:ext cx="6449923" cy="501840"/>
        </a:xfrm>
        <a:prstGeom prst="roundRect">
          <a:avLst/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792" tIns="0" rIns="243792" bIns="0" numCol="1" spcCol="1270" anchor="ctr" anchorCtr="0">
          <a:noAutofit/>
        </a:bodyPr>
        <a:lstStyle/>
        <a:p>
          <a:pPr marL="0" lvl="0" indent="0" algn="l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Google Sheets Feature </a:t>
          </a:r>
          <a:endParaRPr lang="he-IL" sz="1700" kern="1200"/>
        </a:p>
      </dsp:txBody>
      <dsp:txXfrm>
        <a:off x="485206" y="1408021"/>
        <a:ext cx="6400927" cy="452844"/>
      </dsp:txXfrm>
    </dsp:sp>
    <dsp:sp modelId="{F4812A8F-16DB-41A4-A492-DDD9FB44D49B}">
      <dsp:nvSpPr>
        <dsp:cNvPr id="0" name=""/>
        <dsp:cNvSpPr/>
      </dsp:nvSpPr>
      <dsp:spPr>
        <a:xfrm>
          <a:off x="0" y="2700088"/>
          <a:ext cx="921417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2744775"/>
              <a:satOff val="16475"/>
              <a:lumOff val="12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123" tIns="354076" rIns="715123" bIns="120904" numCol="1" spcCol="1270" anchor="t" anchorCtr="0">
          <a:noAutofit/>
        </a:bodyPr>
        <a:lstStyle/>
        <a:p>
          <a:pPr marL="171450" lvl="1" indent="-171450" algn="r" defTabSz="75565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he-IL" sz="1700" kern="1200"/>
            <a:t>מאפשר למנהל לייצא קובץ </a:t>
          </a:r>
          <a:r>
            <a:rPr lang="en-US" sz="1700" kern="1200"/>
            <a:t>PDF </a:t>
          </a:r>
          <a:r>
            <a:rPr lang="he-IL" sz="1700" kern="1200"/>
            <a:t> עם הגרף המוצג ברגע נתון.</a:t>
          </a:r>
        </a:p>
      </dsp:txBody>
      <dsp:txXfrm>
        <a:off x="0" y="2700088"/>
        <a:ext cx="9214177" cy="722925"/>
      </dsp:txXfrm>
    </dsp:sp>
    <dsp:sp modelId="{D91DAA91-AD3C-4729-8902-77D36EA9B585}">
      <dsp:nvSpPr>
        <dsp:cNvPr id="0" name=""/>
        <dsp:cNvSpPr/>
      </dsp:nvSpPr>
      <dsp:spPr>
        <a:xfrm>
          <a:off x="460708" y="2449168"/>
          <a:ext cx="6449923" cy="501840"/>
        </a:xfrm>
        <a:prstGeom prst="roundRect">
          <a:avLst/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792" tIns="0" rIns="243792" bIns="0" numCol="1" spcCol="1270" anchor="ctr" anchorCtr="0">
          <a:noAutofit/>
        </a:bodyPr>
        <a:lstStyle/>
        <a:p>
          <a:pPr marL="0" lvl="0" indent="0" algn="l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PDF Export Feature</a:t>
          </a:r>
          <a:endParaRPr lang="he-IL" sz="1700" kern="1200"/>
        </a:p>
      </dsp:txBody>
      <dsp:txXfrm>
        <a:off x="485206" y="2473666"/>
        <a:ext cx="6400927" cy="452844"/>
      </dsp:txXfrm>
    </dsp:sp>
    <dsp:sp modelId="{5D31EAFB-3AE8-4EFE-91F9-7C04EBC3AB62}">
      <dsp:nvSpPr>
        <dsp:cNvPr id="0" name=""/>
        <dsp:cNvSpPr/>
      </dsp:nvSpPr>
      <dsp:spPr>
        <a:xfrm>
          <a:off x="0" y="3765733"/>
          <a:ext cx="9214177" cy="69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123" tIns="354076" rIns="715123" bIns="120904" numCol="1" spcCol="1270" anchor="t" anchorCtr="0">
          <a:noAutofit/>
        </a:bodyPr>
        <a:lstStyle/>
        <a:p>
          <a:pPr marL="171450" lvl="1" indent="-171450" algn="r" defTabSz="75565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he-IL" sz="1700" kern="1200"/>
            <a:t>נותן מענה בנושאי תפעול המערכת ותמיכה כללית בביצוע פעולות בדאשבורד</a:t>
          </a:r>
        </a:p>
      </dsp:txBody>
      <dsp:txXfrm>
        <a:off x="0" y="3765733"/>
        <a:ext cx="9214177" cy="696150"/>
      </dsp:txXfrm>
    </dsp:sp>
    <dsp:sp modelId="{6E309472-3821-4145-AE3A-F3A126FB7C9C}">
      <dsp:nvSpPr>
        <dsp:cNvPr id="0" name=""/>
        <dsp:cNvSpPr/>
      </dsp:nvSpPr>
      <dsp:spPr>
        <a:xfrm>
          <a:off x="460708" y="3514813"/>
          <a:ext cx="6449923" cy="501840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792" tIns="0" rIns="243792" bIns="0" numCol="1" spcCol="1270" anchor="ctr" anchorCtr="0">
          <a:noAutofit/>
        </a:bodyPr>
        <a:lstStyle/>
        <a:p>
          <a:pPr marL="0" lvl="0" indent="0" algn="l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Chatbot</a:t>
          </a:r>
          <a:endParaRPr lang="he-IL" sz="1700" kern="1200"/>
        </a:p>
      </dsp:txBody>
      <dsp:txXfrm>
        <a:off x="485206" y="3539311"/>
        <a:ext cx="6400927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C5114-35D1-40BA-A9DB-608D82772696}">
      <dsp:nvSpPr>
        <dsp:cNvPr id="0" name=""/>
        <dsp:cNvSpPr/>
      </dsp:nvSpPr>
      <dsp:spPr>
        <a:xfrm>
          <a:off x="0" y="361799"/>
          <a:ext cx="9214177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123" tIns="312420" rIns="715123" bIns="106680" numCol="1" spcCol="1270" anchor="t" anchorCtr="0">
          <a:noAutofit/>
        </a:bodyPr>
        <a:lstStyle/>
        <a:p>
          <a:pPr marL="114300" lvl="1" indent="-114300" algn="r" defTabSz="666750" rtl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he-IL" sz="1500" kern="1200"/>
            <a:t>הצגת נתונים הקשורים לפרויקט, עם דגש על עקומת הלמידה ושעות העבודה. </a:t>
          </a:r>
        </a:p>
        <a:p>
          <a:pPr marL="114300" lvl="1" indent="-114300" algn="r" defTabSz="666750" rtl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he-IL" sz="1500" kern="1200"/>
            <a:t>מאפשר למשתמשים לבחור  סוגי נתונים ומשתמשים ספציפיים, ולאחר מכן מייצר גרף מתאים על בסיס הבחירות הללו.</a:t>
          </a:r>
        </a:p>
        <a:p>
          <a:pPr marL="114300" lvl="1" indent="-114300" algn="r" defTabSz="666750" rtl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he-IL" sz="1500" kern="1200"/>
            <a:t> ניתן גם לייצא את  הגרפים כקבציי </a:t>
          </a:r>
          <a:r>
            <a:rPr lang="en-US" sz="1500" kern="1200"/>
            <a:t>PDF</a:t>
          </a:r>
          <a:r>
            <a:rPr lang="he-IL" sz="1500" kern="1200"/>
            <a:t> </a:t>
          </a:r>
          <a:r>
            <a:rPr lang="en-US" sz="1500" kern="1200"/>
            <a:t> </a:t>
          </a:r>
          <a:r>
            <a:rPr lang="he-IL" sz="1500" kern="1200"/>
            <a:t>כדי להקל על שיתוף ותיעוד התקדמות הפרויקט.</a:t>
          </a:r>
        </a:p>
        <a:p>
          <a:pPr marL="114300" lvl="1" indent="-114300" algn="r" defTabSz="666750" rtl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he-IL" sz="1500" kern="1200"/>
            <a:t>הגרפים שיכולים להיות מוצגים כוללים גרף עמודות, גרף קווי, מפת חום ועוד, והם משתנים בהתאם לסוג הגרף שנבחר ולפילטרים הנוספים כמו משתמשים</a:t>
          </a:r>
        </a:p>
      </dsp:txBody>
      <dsp:txXfrm>
        <a:off x="0" y="361799"/>
        <a:ext cx="9214177" cy="1701000"/>
      </dsp:txXfrm>
    </dsp:sp>
    <dsp:sp modelId="{839583E9-B1F9-422F-BC13-F8B2E90EFFE0}">
      <dsp:nvSpPr>
        <dsp:cNvPr id="0" name=""/>
        <dsp:cNvSpPr/>
      </dsp:nvSpPr>
      <dsp:spPr>
        <a:xfrm>
          <a:off x="460708" y="140399"/>
          <a:ext cx="6449923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792" tIns="0" rIns="243792" bIns="0" numCol="1" spcCol="1270" anchor="ctr" anchorCtr="0">
          <a:noAutofit/>
        </a:bodyPr>
        <a:lstStyle/>
        <a:p>
          <a:pPr marL="0" lvl="0" indent="0" algn="l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Project Analysis </a:t>
          </a:r>
          <a:endParaRPr lang="he-IL" sz="1500" kern="1200"/>
        </a:p>
      </dsp:txBody>
      <dsp:txXfrm>
        <a:off x="482324" y="162015"/>
        <a:ext cx="6406691" cy="399568"/>
      </dsp:txXfrm>
    </dsp:sp>
    <dsp:sp modelId="{74D2CABB-2DE9-4A91-8841-0B628E712696}">
      <dsp:nvSpPr>
        <dsp:cNvPr id="0" name=""/>
        <dsp:cNvSpPr/>
      </dsp:nvSpPr>
      <dsp:spPr>
        <a:xfrm>
          <a:off x="0" y="2365200"/>
          <a:ext cx="9214177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2058582"/>
              <a:satOff val="12356"/>
              <a:lumOff val="94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123" tIns="312420" rIns="715123" bIns="106680" numCol="1" spcCol="1270" anchor="t" anchorCtr="0">
          <a:noAutofit/>
        </a:bodyPr>
        <a:lstStyle/>
        <a:p>
          <a:pPr marL="114300" lvl="1" indent="-114300" algn="r" defTabSz="666750" rtl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he-IL" sz="1500" kern="1200"/>
            <a:t>טבלת פעילות – מספר פעולות בכל פרויקט עבור משתמש נבחר</a:t>
          </a:r>
        </a:p>
        <a:p>
          <a:pPr marL="114300" lvl="1" indent="-114300" algn="r" defTabSz="666750" rtl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he-IL" sz="1500" kern="1200"/>
            <a:t>5 הפרויקטים האקטיביים ביותר לפי מספר פעולות של משתמש</a:t>
          </a:r>
        </a:p>
        <a:p>
          <a:pPr marL="114300" lvl="1" indent="-114300" algn="r" defTabSz="666750" rtl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he-IL" sz="1500" kern="1200"/>
            <a:t>10 הפעולות השכיחות ביותר לכל משתמש</a:t>
          </a:r>
        </a:p>
        <a:p>
          <a:pPr marL="114300" lvl="1" indent="-114300" algn="r" defTabSz="666750" rtl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he-IL" sz="1500" kern="1200"/>
            <a:t>הצגת הפעילות בכל לשונית עבור 3 הפרויקטים הפעילים ביותר למשתמש</a:t>
          </a:r>
        </a:p>
      </dsp:txBody>
      <dsp:txXfrm>
        <a:off x="0" y="2365200"/>
        <a:ext cx="9214177" cy="1323000"/>
      </dsp:txXfrm>
    </dsp:sp>
    <dsp:sp modelId="{76651C3B-9590-479A-B2A0-AF5525ED2A77}">
      <dsp:nvSpPr>
        <dsp:cNvPr id="0" name=""/>
        <dsp:cNvSpPr/>
      </dsp:nvSpPr>
      <dsp:spPr>
        <a:xfrm>
          <a:off x="460708" y="2143800"/>
          <a:ext cx="6449923" cy="442800"/>
        </a:xfrm>
        <a:prstGeom prst="roundRect">
          <a:avLst/>
        </a:prstGeom>
        <a:solidFill>
          <a:schemeClr val="accent3">
            <a:hueOff val="2058582"/>
            <a:satOff val="12356"/>
            <a:lumOff val="94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792" tIns="0" rIns="243792" bIns="0" numCol="1" spcCol="1270" anchor="ctr" anchorCtr="0">
          <a:noAutofit/>
        </a:bodyPr>
        <a:lstStyle/>
        <a:p>
          <a:pPr marL="0" lvl="0" indent="0" algn="l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User Analysis</a:t>
          </a:r>
          <a:endParaRPr lang="he-IL" sz="1500" kern="1200"/>
        </a:p>
      </dsp:txBody>
      <dsp:txXfrm>
        <a:off x="482324" y="2165416"/>
        <a:ext cx="6406691" cy="399568"/>
      </dsp:txXfrm>
    </dsp:sp>
    <dsp:sp modelId="{F4812A8F-16DB-41A4-A492-DDD9FB44D49B}">
      <dsp:nvSpPr>
        <dsp:cNvPr id="0" name=""/>
        <dsp:cNvSpPr/>
      </dsp:nvSpPr>
      <dsp:spPr>
        <a:xfrm>
          <a:off x="0" y="3990600"/>
          <a:ext cx="9214177" cy="1441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123" tIns="312420" rIns="715123" bIns="106680" numCol="1" spcCol="1270" anchor="t" anchorCtr="0">
          <a:noAutofit/>
        </a:bodyPr>
        <a:lstStyle/>
        <a:p>
          <a:pPr marL="114300" lvl="1" indent="-114300" algn="r" defTabSz="6667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500" kern="1200"/>
            <a:t>הצגת גרפים שונים בהתבסס על הבחירה של </a:t>
          </a:r>
          <a:r>
            <a:rPr lang="he-IL" sz="1500" kern="1200" err="1"/>
            <a:t>טאבים</a:t>
          </a:r>
          <a:r>
            <a:rPr lang="he-IL" sz="1500" kern="1200"/>
            <a:t> בפרויקט. כל </a:t>
          </a:r>
          <a:r>
            <a:rPr lang="he-IL" sz="1500" kern="1200" err="1"/>
            <a:t>טאב</a:t>
          </a:r>
          <a:r>
            <a:rPr lang="he-IL" sz="1500" kern="1200"/>
            <a:t> מייצג חלק מסוים או נושא בתוך הפרויקט, והגרפים מציגים את הנתונים שקשורים לאותו </a:t>
          </a:r>
          <a:r>
            <a:rPr lang="he-IL" sz="1500" kern="1200" err="1"/>
            <a:t>טאב</a:t>
          </a:r>
          <a:r>
            <a:rPr lang="he-IL" sz="1500" kern="1200"/>
            <a:t> שנבחר.</a:t>
          </a:r>
        </a:p>
        <a:p>
          <a:pPr marL="114300" lvl="1" indent="-114300" algn="r" defTabSz="6667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500" kern="1200"/>
            <a:t>האפשרות לבחור </a:t>
          </a:r>
          <a:r>
            <a:rPr lang="he-IL" sz="1500" kern="1200" err="1"/>
            <a:t>בטאב</a:t>
          </a:r>
          <a:r>
            <a:rPr lang="he-IL" sz="1500" kern="1200"/>
            <a:t> </a:t>
          </a:r>
          <a:r>
            <a:rPr lang="he-IL" sz="1500" kern="1200" err="1"/>
            <a:t>מסויים</a:t>
          </a:r>
          <a:r>
            <a:rPr lang="he-IL" sz="1500" kern="1200"/>
            <a:t> נותנת למנהל את היכולת להתמקד בחלקים יותר ספציפיים בפרויקט.</a:t>
          </a:r>
        </a:p>
        <a:p>
          <a:pPr marL="114300" lvl="1" indent="-114300" algn="r" defTabSz="6667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500" kern="1200"/>
            <a:t>הגרפים המוצגים כוללים גרף עמודות, גרף קווי, מפת חום ועוד, והם משתנים בהתאם לסוג הגרף שנבחר ולפילטרים הנוספים כמו משתמשים ופרויקט.</a:t>
          </a:r>
        </a:p>
      </dsp:txBody>
      <dsp:txXfrm>
        <a:off x="0" y="3990600"/>
        <a:ext cx="9214177" cy="1441125"/>
      </dsp:txXfrm>
    </dsp:sp>
    <dsp:sp modelId="{D91DAA91-AD3C-4729-8902-77D36EA9B585}">
      <dsp:nvSpPr>
        <dsp:cNvPr id="0" name=""/>
        <dsp:cNvSpPr/>
      </dsp:nvSpPr>
      <dsp:spPr>
        <a:xfrm>
          <a:off x="460708" y="3769200"/>
          <a:ext cx="6449923" cy="442800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792" tIns="0" rIns="243792" bIns="0" numCol="1" spcCol="1270" anchor="ctr" anchorCtr="0">
          <a:noAutofit/>
        </a:bodyPr>
        <a:lstStyle/>
        <a:p>
          <a:pPr marL="0" lvl="0" indent="0" algn="l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Topic Related Analysis</a:t>
          </a:r>
          <a:endParaRPr lang="he-IL" sz="1500" kern="1200"/>
        </a:p>
      </dsp:txBody>
      <dsp:txXfrm>
        <a:off x="482324" y="3790816"/>
        <a:ext cx="6406691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C8263-503E-4016-BA5D-A77DF6B4AE4E}">
      <dsp:nvSpPr>
        <dsp:cNvPr id="0" name=""/>
        <dsp:cNvSpPr/>
      </dsp:nvSpPr>
      <dsp:spPr>
        <a:xfrm>
          <a:off x="0" y="4563735"/>
          <a:ext cx="9723225" cy="0"/>
        </a:xfrm>
        <a:prstGeom prst="line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E208D-1E39-4B8C-B768-426B92A914C5}">
      <dsp:nvSpPr>
        <dsp:cNvPr id="0" name=""/>
        <dsp:cNvSpPr/>
      </dsp:nvSpPr>
      <dsp:spPr>
        <a:xfrm>
          <a:off x="0" y="3797082"/>
          <a:ext cx="9723225" cy="0"/>
        </a:xfrm>
        <a:prstGeom prst="line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D608E-761B-4A76-8B0B-A6FC8D9C89FB}">
      <dsp:nvSpPr>
        <dsp:cNvPr id="0" name=""/>
        <dsp:cNvSpPr/>
      </dsp:nvSpPr>
      <dsp:spPr>
        <a:xfrm>
          <a:off x="0" y="3030428"/>
          <a:ext cx="9723225" cy="0"/>
        </a:xfrm>
        <a:prstGeom prst="line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E2F825-7F6B-456F-BA90-0A710044ADEC}">
      <dsp:nvSpPr>
        <dsp:cNvPr id="0" name=""/>
        <dsp:cNvSpPr/>
      </dsp:nvSpPr>
      <dsp:spPr>
        <a:xfrm>
          <a:off x="0" y="2263774"/>
          <a:ext cx="9723225" cy="0"/>
        </a:xfrm>
        <a:prstGeom prst="line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03480-DCEF-4EE3-A765-BF68E0B46D9F}">
      <dsp:nvSpPr>
        <dsp:cNvPr id="0" name=""/>
        <dsp:cNvSpPr/>
      </dsp:nvSpPr>
      <dsp:spPr>
        <a:xfrm>
          <a:off x="0" y="1497121"/>
          <a:ext cx="9723225" cy="0"/>
        </a:xfrm>
        <a:prstGeom prst="line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5F9B91-A825-44FF-9441-5F8C4E9F7FF4}">
      <dsp:nvSpPr>
        <dsp:cNvPr id="0" name=""/>
        <dsp:cNvSpPr/>
      </dsp:nvSpPr>
      <dsp:spPr>
        <a:xfrm>
          <a:off x="0" y="730467"/>
          <a:ext cx="9723225" cy="0"/>
        </a:xfrm>
        <a:prstGeom prst="line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FB9CA-BB1D-48EA-B1BE-18EAE494E9AD}">
      <dsp:nvSpPr>
        <dsp:cNvPr id="0" name=""/>
        <dsp:cNvSpPr/>
      </dsp:nvSpPr>
      <dsp:spPr>
        <a:xfrm>
          <a:off x="2528038" y="321"/>
          <a:ext cx="7195186" cy="730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learning curve will be based off the amount of Undo’s and Redo's from the total action each period (day, week, month by selection) </a:t>
          </a:r>
          <a:endParaRPr lang="he-IL" sz="2000" kern="1200"/>
        </a:p>
      </dsp:txBody>
      <dsp:txXfrm>
        <a:off x="2528038" y="321"/>
        <a:ext cx="7195186" cy="730146"/>
      </dsp:txXfrm>
    </dsp:sp>
    <dsp:sp modelId="{E294695A-B59E-428F-88DF-36D0AE77FD15}">
      <dsp:nvSpPr>
        <dsp:cNvPr id="0" name=""/>
        <dsp:cNvSpPr/>
      </dsp:nvSpPr>
      <dsp:spPr>
        <a:xfrm>
          <a:off x="36605" y="238326"/>
          <a:ext cx="2304003" cy="47821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integrity </a:t>
          </a:r>
          <a:endParaRPr lang="he-IL" sz="1800" kern="1200"/>
        </a:p>
      </dsp:txBody>
      <dsp:txXfrm>
        <a:off x="59954" y="261675"/>
        <a:ext cx="2257305" cy="454867"/>
      </dsp:txXfrm>
    </dsp:sp>
    <dsp:sp modelId="{263D1734-0CDF-4012-8C0B-731154F5BD48}">
      <dsp:nvSpPr>
        <dsp:cNvPr id="0" name=""/>
        <dsp:cNvSpPr/>
      </dsp:nvSpPr>
      <dsp:spPr>
        <a:xfrm>
          <a:off x="2528038" y="766974"/>
          <a:ext cx="7195186" cy="730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Contribution will be measured by the number of actions user makes in a project</a:t>
          </a:r>
          <a:endParaRPr lang="he-IL" sz="2000" kern="1200"/>
        </a:p>
      </dsp:txBody>
      <dsp:txXfrm>
        <a:off x="2528038" y="766974"/>
        <a:ext cx="7195186" cy="730146"/>
      </dsp:txXfrm>
    </dsp:sp>
    <dsp:sp modelId="{2457C793-F883-448F-915A-0B315FD088E0}">
      <dsp:nvSpPr>
        <dsp:cNvPr id="0" name=""/>
        <dsp:cNvSpPr/>
      </dsp:nvSpPr>
      <dsp:spPr>
        <a:xfrm>
          <a:off x="36605" y="1004980"/>
          <a:ext cx="2304003" cy="47821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shade val="50000"/>
                <a:hueOff val="196550"/>
                <a:satOff val="-20659"/>
                <a:lumOff val="178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196550"/>
                <a:satOff val="-20659"/>
                <a:lumOff val="178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196550"/>
                <a:satOff val="-20659"/>
                <a:lumOff val="178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shade val="50000"/>
              <a:hueOff val="196550"/>
              <a:satOff val="-20659"/>
              <a:lumOff val="1782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integrity </a:t>
          </a:r>
          <a:endParaRPr lang="he-IL" sz="1800" kern="1200"/>
        </a:p>
      </dsp:txBody>
      <dsp:txXfrm>
        <a:off x="59954" y="1028329"/>
        <a:ext cx="2257305" cy="454867"/>
      </dsp:txXfrm>
    </dsp:sp>
    <dsp:sp modelId="{15DE43D5-63DF-47EE-8705-A289F026758B}">
      <dsp:nvSpPr>
        <dsp:cNvPr id="0" name=""/>
        <dsp:cNvSpPr/>
      </dsp:nvSpPr>
      <dsp:spPr>
        <a:xfrm>
          <a:off x="2528038" y="1533628"/>
          <a:ext cx="7195186" cy="730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/>
            <a:t>Filtering the data would be by user / project / topic related. </a:t>
          </a:r>
          <a:endParaRPr lang="he-IL" sz="2000" kern="1200"/>
        </a:p>
      </dsp:txBody>
      <dsp:txXfrm>
        <a:off x="2528038" y="1533628"/>
        <a:ext cx="7195186" cy="730146"/>
      </dsp:txXfrm>
    </dsp:sp>
    <dsp:sp modelId="{CDE7EA11-24AF-477B-BC9D-ACFFBDAAC5D4}">
      <dsp:nvSpPr>
        <dsp:cNvPr id="0" name=""/>
        <dsp:cNvSpPr/>
      </dsp:nvSpPr>
      <dsp:spPr>
        <a:xfrm>
          <a:off x="36605" y="1771634"/>
          <a:ext cx="2304003" cy="47821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shade val="50000"/>
                <a:hueOff val="393099"/>
                <a:satOff val="-41319"/>
                <a:lumOff val="356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393099"/>
                <a:satOff val="-41319"/>
                <a:lumOff val="356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393099"/>
                <a:satOff val="-41319"/>
                <a:lumOff val="356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shade val="50000"/>
              <a:hueOff val="393099"/>
              <a:satOff val="-41319"/>
              <a:lumOff val="356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Usability</a:t>
          </a:r>
          <a:endParaRPr lang="he-IL" sz="1800" kern="1200"/>
        </a:p>
      </dsp:txBody>
      <dsp:txXfrm>
        <a:off x="59954" y="1794983"/>
        <a:ext cx="2257305" cy="454867"/>
      </dsp:txXfrm>
    </dsp:sp>
    <dsp:sp modelId="{ABB434F7-17C6-4938-B116-8C2540758E30}">
      <dsp:nvSpPr>
        <dsp:cNvPr id="0" name=""/>
        <dsp:cNvSpPr/>
      </dsp:nvSpPr>
      <dsp:spPr>
        <a:xfrm>
          <a:off x="2528038" y="2300282"/>
          <a:ext cx="7195186" cy="730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/>
            <a:t>The JSON will be saved in Firebase.</a:t>
          </a:r>
          <a:endParaRPr lang="he-IL" sz="2000" kern="1200"/>
        </a:p>
      </dsp:txBody>
      <dsp:txXfrm>
        <a:off x="2528038" y="2300282"/>
        <a:ext cx="7195186" cy="730146"/>
      </dsp:txXfrm>
    </dsp:sp>
    <dsp:sp modelId="{397E7573-E33A-4173-B0AD-F837644FEADE}">
      <dsp:nvSpPr>
        <dsp:cNvPr id="0" name=""/>
        <dsp:cNvSpPr/>
      </dsp:nvSpPr>
      <dsp:spPr>
        <a:xfrm>
          <a:off x="36605" y="2538287"/>
          <a:ext cx="2304003" cy="47821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shade val="50000"/>
                <a:hueOff val="589649"/>
                <a:satOff val="-61978"/>
                <a:lumOff val="534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589649"/>
                <a:satOff val="-61978"/>
                <a:lumOff val="534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589649"/>
                <a:satOff val="-61978"/>
                <a:lumOff val="534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shade val="50000"/>
              <a:hueOff val="589649"/>
              <a:satOff val="-61978"/>
              <a:lumOff val="5348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Platform compatibility </a:t>
          </a:r>
          <a:endParaRPr lang="he-IL" sz="1800" kern="1200" dirty="0"/>
        </a:p>
      </dsp:txBody>
      <dsp:txXfrm>
        <a:off x="59954" y="2561636"/>
        <a:ext cx="2257305" cy="454867"/>
      </dsp:txXfrm>
    </dsp:sp>
    <dsp:sp modelId="{0440AFA1-66F2-4710-B46E-0AD601D889BE}">
      <dsp:nvSpPr>
        <dsp:cNvPr id="0" name=""/>
        <dsp:cNvSpPr/>
      </dsp:nvSpPr>
      <dsp:spPr>
        <a:xfrm>
          <a:off x="2528038" y="3066935"/>
          <a:ext cx="7195186" cy="730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/>
            <a:t>User will be signed to google account to export google sheet file.</a:t>
          </a:r>
          <a:endParaRPr lang="he-IL" sz="2000" kern="1200"/>
        </a:p>
      </dsp:txBody>
      <dsp:txXfrm>
        <a:off x="2528038" y="3066935"/>
        <a:ext cx="7195186" cy="730146"/>
      </dsp:txXfrm>
    </dsp:sp>
    <dsp:sp modelId="{222677A0-69F4-4ED0-B568-DBBB59121926}">
      <dsp:nvSpPr>
        <dsp:cNvPr id="0" name=""/>
        <dsp:cNvSpPr/>
      </dsp:nvSpPr>
      <dsp:spPr>
        <a:xfrm>
          <a:off x="41560" y="3298052"/>
          <a:ext cx="2304003" cy="489599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shade val="50000"/>
                <a:hueOff val="393099"/>
                <a:satOff val="-41319"/>
                <a:lumOff val="356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393099"/>
                <a:satOff val="-41319"/>
                <a:lumOff val="356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393099"/>
                <a:satOff val="-41319"/>
                <a:lumOff val="356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shade val="50000"/>
              <a:hueOff val="393099"/>
              <a:satOff val="-41319"/>
              <a:lumOff val="356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/>
            <a:t>Software compatibility</a:t>
          </a:r>
          <a:endParaRPr lang="he-IL" sz="2000" kern="1200"/>
        </a:p>
      </dsp:txBody>
      <dsp:txXfrm>
        <a:off x="65465" y="3321957"/>
        <a:ext cx="2256193" cy="465694"/>
      </dsp:txXfrm>
    </dsp:sp>
    <dsp:sp modelId="{05135BCE-AC8D-4FF7-BB02-37B618656480}">
      <dsp:nvSpPr>
        <dsp:cNvPr id="0" name=""/>
        <dsp:cNvSpPr/>
      </dsp:nvSpPr>
      <dsp:spPr>
        <a:xfrm>
          <a:off x="2528470" y="3833589"/>
          <a:ext cx="7194323" cy="730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/>
            <a:t>The chatbot will give answers related to system navigation and system features</a:t>
          </a:r>
          <a:endParaRPr lang="he-IL" sz="2000" kern="1200"/>
        </a:p>
      </dsp:txBody>
      <dsp:txXfrm>
        <a:off x="2528470" y="3833589"/>
        <a:ext cx="7194323" cy="730146"/>
      </dsp:txXfrm>
    </dsp:sp>
    <dsp:sp modelId="{AC85BBB9-E2DA-4BC2-9DCE-BF0F02C18616}">
      <dsp:nvSpPr>
        <dsp:cNvPr id="0" name=""/>
        <dsp:cNvSpPr/>
      </dsp:nvSpPr>
      <dsp:spPr>
        <a:xfrm>
          <a:off x="41560" y="4060603"/>
          <a:ext cx="2304003" cy="489599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shade val="50000"/>
                <a:hueOff val="196550"/>
                <a:satOff val="-20659"/>
                <a:lumOff val="178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196550"/>
                <a:satOff val="-20659"/>
                <a:lumOff val="178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196550"/>
                <a:satOff val="-20659"/>
                <a:lumOff val="178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shade val="50000"/>
              <a:hueOff val="196550"/>
              <a:satOff val="-20659"/>
              <a:lumOff val="1782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</a:rPr>
            <a:t>Accessibility</a:t>
          </a:r>
          <a:endParaRPr lang="he-IL" sz="2000" kern="1200" dirty="0">
            <a:solidFill>
              <a:schemeClr val="bg1"/>
            </a:solidFill>
          </a:endParaRPr>
        </a:p>
      </dsp:txBody>
      <dsp:txXfrm>
        <a:off x="65465" y="4084508"/>
        <a:ext cx="2256193" cy="4656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558E8-95B3-4C67-BC80-54F3E9FC7224}">
      <dsp:nvSpPr>
        <dsp:cNvPr id="0" name=""/>
        <dsp:cNvSpPr/>
      </dsp:nvSpPr>
      <dsp:spPr>
        <a:xfrm>
          <a:off x="992" y="194138"/>
          <a:ext cx="3869531" cy="2321718"/>
        </a:xfrm>
        <a:prstGeom prst="snip2Diag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/>
            <a:t>התחייבות ותכנון מראש לממש את מה שנכתב בחלק שממקד את פיתוח המערכת (</a:t>
          </a:r>
          <a:r>
            <a:rPr lang="en-US" sz="1900" kern="1200"/>
            <a:t>convergent</a:t>
          </a:r>
          <a:r>
            <a:rPr lang="he-IL" sz="1900" kern="1200"/>
            <a:t>)</a:t>
          </a:r>
        </a:p>
      </dsp:txBody>
      <dsp:txXfrm>
        <a:off x="194472" y="387618"/>
        <a:ext cx="3482571" cy="1934758"/>
      </dsp:txXfrm>
    </dsp:sp>
    <dsp:sp modelId="{D3822951-F053-40BD-A993-072F08B14CBC}">
      <dsp:nvSpPr>
        <dsp:cNvPr id="0" name=""/>
        <dsp:cNvSpPr/>
      </dsp:nvSpPr>
      <dsp:spPr>
        <a:xfrm>
          <a:off x="4257476" y="194138"/>
          <a:ext cx="3869531" cy="2321718"/>
        </a:xfrm>
        <a:prstGeom prst="snip2DiagRect">
          <a:avLst/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he-IL" sz="1900" kern="1200"/>
            <a:t>חלוקת משימות, חלק מהקבוצה היו במילואים ובמספר אירועים שמנעו השתתפות בחלקים מסוימים מהפרויקט – מילואים, לידה ,מחלה.</a:t>
          </a:r>
        </a:p>
      </dsp:txBody>
      <dsp:txXfrm>
        <a:off x="4450956" y="387618"/>
        <a:ext cx="3482571" cy="1934758"/>
      </dsp:txXfrm>
    </dsp:sp>
    <dsp:sp modelId="{F6791830-B6BC-43F3-8343-3A2F369C0F1E}">
      <dsp:nvSpPr>
        <dsp:cNvPr id="0" name=""/>
        <dsp:cNvSpPr/>
      </dsp:nvSpPr>
      <dsp:spPr>
        <a:xfrm>
          <a:off x="992" y="2902810"/>
          <a:ext cx="3869531" cy="2321718"/>
        </a:xfrm>
        <a:prstGeom prst="snip2DiagRect">
          <a:avLst/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/>
            <a:t>ההטמעה של הפיצ’ר </a:t>
          </a:r>
          <a:r>
            <a:rPr lang="en-US" sz="1900" kern="1200"/>
            <a:t>PDF</a:t>
          </a:r>
          <a:r>
            <a:rPr lang="he-IL" sz="1900" kern="1200"/>
            <a:t> כפתה חיתוך מצב בפרויקט עבור כל חברי הצוות בזמן פיתוח מקבילי </a:t>
          </a:r>
        </a:p>
      </dsp:txBody>
      <dsp:txXfrm>
        <a:off x="194472" y="3096290"/>
        <a:ext cx="3482571" cy="1934758"/>
      </dsp:txXfrm>
    </dsp:sp>
    <dsp:sp modelId="{7779423F-DE58-4EDC-A61F-D37FB9C2C1FA}">
      <dsp:nvSpPr>
        <dsp:cNvPr id="0" name=""/>
        <dsp:cNvSpPr/>
      </dsp:nvSpPr>
      <dsp:spPr>
        <a:xfrm>
          <a:off x="4257476" y="2902810"/>
          <a:ext cx="3869531" cy="2321718"/>
        </a:xfrm>
        <a:prstGeom prst="snip2Diag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/>
            <a:t>שינוי התפיסה של מה הלקוח רוצה להבין מהמערכת – בהתחלה התמקדנו יותר בחניכה של עובדים בצוות ולאחר השיחה עם עוזי חידדנו את הפרסונה לכזאת שעם דרישות מערכת יותר ניהוליות (ניהול ושליטה). </a:t>
          </a:r>
        </a:p>
      </dsp:txBody>
      <dsp:txXfrm>
        <a:off x="4450956" y="3096290"/>
        <a:ext cx="3482571" cy="1934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7B592-584A-4476-B6A6-A1649686A7C0}">
      <dsp:nvSpPr>
        <dsp:cNvPr id="0" name=""/>
        <dsp:cNvSpPr/>
      </dsp:nvSpPr>
      <dsp:spPr>
        <a:xfrm>
          <a:off x="0" y="0"/>
          <a:ext cx="4749003" cy="3356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100" kern="1200"/>
            <a:t>לפני כל תא משמעותי המכיל ניתוח והצגת נתונים, נכתב הסבר קצר מה התא אמור לבצע ועל מה הוא אחראי במערכת.</a:t>
          </a:r>
          <a:endParaRPr lang="en-US" sz="3100" kern="1200"/>
        </a:p>
      </dsp:txBody>
      <dsp:txXfrm>
        <a:off x="98321" y="98321"/>
        <a:ext cx="4552361" cy="3160269"/>
      </dsp:txXfrm>
    </dsp:sp>
    <dsp:sp modelId="{9BC62E5B-5CF8-4503-A770-E50A87DC1108}">
      <dsp:nvSpPr>
        <dsp:cNvPr id="0" name=""/>
        <dsp:cNvSpPr/>
      </dsp:nvSpPr>
      <dsp:spPr>
        <a:xfrm>
          <a:off x="5550377" y="0"/>
          <a:ext cx="4749003" cy="3356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100" kern="1200"/>
            <a:t>במהלך הקוד יש פרמטרים וקריטריונים רבים לכן ניתנו שמות משתנים משמעותיים עבור קריאות הקוד עם תיעוד במהלכו, דבר שמאפשר למתכנת לקרא את הקוד ולהבין את פועלו.</a:t>
          </a:r>
          <a:endParaRPr lang="en-US" sz="3100" kern="1200"/>
        </a:p>
      </dsp:txBody>
      <dsp:txXfrm>
        <a:off x="5648698" y="98321"/>
        <a:ext cx="4552361" cy="3160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D2A1EC7-77FE-47C3-B98A-629C6AF595AA}" type="datetimeFigureOut">
              <a:rPr lang="he-IL" smtClean="0"/>
              <a:t>כ"א/אב/תשפ"ד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51299EE-5B52-4DE8-8AB0-8A15BD0F2E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520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299EE-5B52-4DE8-8AB0-8A15BD0F2E23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220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5CF1-E5DE-F19E-D2A8-76AA47165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4F826-3D0C-64FA-EE3C-52160F782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3E62E-6129-5680-7F5D-5BCDE6D8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44A-5588-413B-92A3-7ADDB9CF21FB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10979-0640-A935-9C92-B572B0C1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816CF-7C1F-1328-90DD-FEE20E62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A1BC-6C1D-49B2-883D-EF5BB36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2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5BE5-9451-8C74-CF0A-CB314069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9B600-2E3C-24E4-D5A1-44E50B435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82FC0-E0E0-C6D7-2F16-F57244A6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44A-5588-413B-92A3-7ADDB9CF21FB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3E426-F992-70C9-8C27-A2004991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B0221-3D8D-6BB3-511B-F0C99C8A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A1BC-6C1D-49B2-883D-EF5BB36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2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6355EA-2656-6F9F-91C9-97735028C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444B-0618-BC35-2A11-2D7520A66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FA9ED-49E5-1980-8645-0B9BDEDB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44A-5588-413B-92A3-7ADDB9CF21FB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E5A7F-674B-56E3-77AD-9FB4B52C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7BC75-4255-2587-2396-15E50D4A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A1BC-6C1D-49B2-883D-EF5BB36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8E4F0-89A3-FF0B-17D9-161330CD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AF4EB-21AC-8915-17D7-7BC7C1D7D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B2FB3-8400-D042-ECF5-1373F84C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44A-5588-413B-92A3-7ADDB9CF21FB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EB5A6-E532-C662-1143-30CCE48A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17F08-8E11-C06D-A99E-73329EFA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A1BC-6C1D-49B2-883D-EF5BB36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4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4B2D-6E73-1080-8082-8C48A593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00E26-A594-43C0-4BB8-2FFC54237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B981A-7CC5-2912-1FE7-B91B6F82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44A-5588-413B-92A3-7ADDB9CF21FB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9F6E6-36D7-3025-AFFB-BAF43D07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3DE52-827F-2C2B-F1A3-8E770BAB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A1BC-6C1D-49B2-883D-EF5BB36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1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8BD77-CA2F-C20E-7DF5-2C9DC1E5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D2641-4996-B81C-5494-798EC53D7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9DD55-7303-B861-C93F-2AB1BB3ED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D4228-60CB-0406-0A9A-71371041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44A-5588-413B-92A3-7ADDB9CF21FB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85C60-0F06-49CE-BAC4-EC7589E3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88589-0CF2-F3C7-CBFF-31B5F9D3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A1BC-6C1D-49B2-883D-EF5BB36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3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2904-CD43-B610-7B6B-BE21F060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375EE-CAAE-4F7A-D787-AC43BB52B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553D1-4BAB-0A69-3AC3-957359FF5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27FA6-B5EE-0D72-B873-EE265A2F5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C8B1C-FC40-9135-0658-8C508ED17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03469-AB03-6466-94BC-900C0A85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44A-5588-413B-92A3-7ADDB9CF21FB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527925-87A9-DD15-47B8-8C5DA695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CB2A7-A4A0-3AEC-219A-AF122D7F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A1BC-6C1D-49B2-883D-EF5BB36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9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A47A-EF3F-162E-41A3-836E7676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5755D-F922-FFEF-1759-697632C5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44A-5588-413B-92A3-7ADDB9CF21FB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D402E-121B-5829-94AA-638F8744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6EBE6-E26C-14BE-C1C7-11984A6E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A1BC-6C1D-49B2-883D-EF5BB36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D4198-1122-A60A-D978-C617F90B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44A-5588-413B-92A3-7ADDB9CF21FB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1655-F9C2-EEEC-FA6B-AFD725AB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3DF29-B703-66A6-76C7-B5F30300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A1BC-6C1D-49B2-883D-EF5BB36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1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3482-A7E3-9677-98C6-E0B4D660F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850E1-2E0E-AF43-F69A-D7E9B04CD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E6833-75C3-3CB2-1CCE-B2DA77401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916CB-2462-9643-C9C8-2D5BA5BF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44A-5588-413B-92A3-7ADDB9CF21FB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E4342-343C-89CC-70B2-1E4305A6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64F26-2240-4492-2D09-5E4F523B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A1BC-6C1D-49B2-883D-EF5BB36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5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D42E3-4C10-57B8-9C96-A4EC6E3A5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B8D2C-7F39-2221-B9AE-4C593C946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CBD9F-47AF-8357-C622-D75A929E1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4DDDA-1D8E-C58F-0F84-3DF5AD97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44A-5588-413B-92A3-7ADDB9CF21FB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F78F8-0F8C-3278-F664-72CF9715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D2638-DB27-CE0A-0F32-F499E7E8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A1BC-6C1D-49B2-883D-EF5BB36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2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7F6AE-7AAF-F7D4-87E0-76A0CDCD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E16D4-3D75-7E93-ED31-EF0890AEC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CA371-96B2-3B8E-C6E1-2E2B5C310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B0F44A-5588-413B-92A3-7ADDB9CF21FB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E619C-F5E3-C0DD-981A-6E3447D0D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D1FFA-2ADE-7F64-10FA-66A4F3BCC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50A1BC-6C1D-49B2-883D-EF5BB36A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9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18/10/relationships/comments" Target="../comments/modernComment_106_2387203D.xml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e3SfeEbwokJ9cxYe_yXUlj4GYN6jfOb?usp=drive_link" TargetMode="External"/><Relationship Id="rId2" Type="http://schemas.openxmlformats.org/officeDocument/2006/relationships/hyperlink" Target="https://github.com/DvirHayat/IntroToClou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E_240BB42E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microsoft.com/office/2018/10/relationships/comments" Target="../comments/modernComment_110_A13D680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microsoft.com/office/2018/10/relationships/comments" Target="../comments/modernComment_115_3E18D1CD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05_F74E78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3BEF9-90C8-8E6C-2004-4623B030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he-IL" sz="4000">
                <a:solidFill>
                  <a:srgbClr val="FFFFFF"/>
                </a:solidFill>
              </a:rPr>
              <a:t>מחשוב ענן – פרויקט סופי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7036-D6C1-A49D-9743-747BD0FBB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9712" y="2057400"/>
            <a:ext cx="4525893" cy="4138127"/>
          </a:xfrm>
        </p:spPr>
        <p:txBody>
          <a:bodyPr anchor="ctr">
            <a:normAutofit/>
          </a:bodyPr>
          <a:lstStyle/>
          <a:p>
            <a:pPr marL="457200" lvl="1" indent="0" algn="ctr" rtl="1">
              <a:buNone/>
            </a:pPr>
            <a:r>
              <a:rPr lang="he-IL" sz="1800"/>
              <a:t>מגישים:</a:t>
            </a:r>
          </a:p>
          <a:p>
            <a:pPr marL="457200" lvl="1" indent="0" algn="ctr" rtl="1">
              <a:buNone/>
            </a:pPr>
            <a:r>
              <a:rPr lang="he-IL" sz="1800"/>
              <a:t>רפאל אבסוב - 207187816</a:t>
            </a:r>
          </a:p>
          <a:p>
            <a:pPr marL="457200" lvl="1" indent="0" algn="ctr" rtl="1">
              <a:buNone/>
            </a:pPr>
            <a:r>
              <a:rPr lang="he-IL" sz="1800"/>
              <a:t>דביר חייט -  318400165</a:t>
            </a:r>
          </a:p>
          <a:p>
            <a:pPr marL="457200" lvl="1" indent="0" algn="ctr" rtl="1">
              <a:buNone/>
            </a:pPr>
            <a:r>
              <a:rPr lang="he-IL" sz="1800"/>
              <a:t>אבישי </a:t>
            </a:r>
            <a:r>
              <a:rPr lang="he-IL" sz="1800" err="1"/>
              <a:t>חליפא</a:t>
            </a:r>
            <a:r>
              <a:rPr lang="he-IL" sz="1800"/>
              <a:t> - 209404425</a:t>
            </a:r>
          </a:p>
          <a:p>
            <a:pPr marL="457200" lvl="1" indent="0" algn="ctr" rtl="1">
              <a:buNone/>
            </a:pPr>
            <a:r>
              <a:rPr lang="he-IL" sz="1800"/>
              <a:t>תמיר נהרי - 318189941</a:t>
            </a:r>
          </a:p>
          <a:p>
            <a:pPr marL="457200" lvl="1" indent="0" algn="ctr" rtl="1">
              <a:buNone/>
            </a:pPr>
            <a:r>
              <a:rPr lang="he-IL" sz="1800"/>
              <a:t>בר </a:t>
            </a:r>
            <a:r>
              <a:rPr lang="he-IL" sz="1800" err="1"/>
              <a:t>לייבוביץ</a:t>
            </a:r>
            <a:r>
              <a:rPr lang="he-IL" sz="1800"/>
              <a:t> - 209457944</a:t>
            </a:r>
          </a:p>
          <a:p>
            <a:pPr marL="457200" lvl="1" indent="0" algn="ctr" rtl="1">
              <a:buNone/>
            </a:pPr>
            <a:r>
              <a:rPr lang="he-IL" sz="1800"/>
              <a:t>אבנר שמעון - 311158190</a:t>
            </a:r>
          </a:p>
        </p:txBody>
      </p:sp>
    </p:spTree>
    <p:extLst>
      <p:ext uri="{BB962C8B-B14F-4D97-AF65-F5344CB8AC3E}">
        <p14:creationId xmlns:p14="http://schemas.microsoft.com/office/powerpoint/2010/main" val="2127108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BEF9-90C8-8E6C-2004-4623B030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NFR</a:t>
            </a:r>
            <a:r>
              <a:rPr lang="he-IL" sz="4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Requirements</a:t>
            </a:r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62BAEAC-8614-4F17-3F47-E243652C38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6584376"/>
              </p:ext>
            </p:extLst>
          </p:nvPr>
        </p:nvGraphicFramePr>
        <p:xfrm>
          <a:off x="1234387" y="1555421"/>
          <a:ext cx="9723225" cy="4564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96058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3BC3AB2-A8FD-87DE-020A-AA4301448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sz="4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NFR</a:t>
            </a:r>
            <a:r>
              <a:rPr lang="he-IL" sz="4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Requirements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E96DE-56F4-4B73-6F02-C2880B6454BD}"/>
              </a:ext>
            </a:extLst>
          </p:cNvPr>
          <p:cNvSpPr txBox="1"/>
          <p:nvPr/>
        </p:nvSpPr>
        <p:spPr>
          <a:xfrm>
            <a:off x="2301711" y="1834315"/>
            <a:ext cx="7588577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/>
              <a:t>The learning curve will be based off the amount of Undo’s and Redo's from the total action each period (day, week, month by selection)  - Data integrity </a:t>
            </a:r>
          </a:p>
          <a:p>
            <a:pPr marL="342900" indent="-342900" algn="l">
              <a:buFont typeface="+mj-lt"/>
              <a:buAutoNum type="arabicPeriod"/>
            </a:pPr>
            <a:endParaRPr lang="en-US"/>
          </a:p>
          <a:p>
            <a:pPr marL="342900" indent="-342900" algn="l">
              <a:buFont typeface="+mj-lt"/>
              <a:buAutoNum type="arabicPeriod"/>
            </a:pPr>
            <a:r>
              <a:rPr lang="en-US"/>
              <a:t>Filtering the data would be by user / project / topic related. – Usability </a:t>
            </a:r>
          </a:p>
          <a:p>
            <a:pPr marL="342900" indent="-342900" algn="l">
              <a:buFont typeface="+mj-lt"/>
              <a:buAutoNum type="arabicPeriod"/>
            </a:pPr>
            <a:endParaRPr lang="en-US"/>
          </a:p>
          <a:p>
            <a:pPr marL="342900" indent="-342900" algn="l">
              <a:buFont typeface="+mj-lt"/>
              <a:buAutoNum type="arabicPeriod"/>
            </a:pPr>
            <a:r>
              <a:rPr lang="en-US"/>
              <a:t>Contribution will be measured by the number of actions user makes in a project. – Date integrity </a:t>
            </a:r>
          </a:p>
          <a:p>
            <a:pPr marL="342900" indent="-342900" algn="l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The chatbot will give answers related to system navigation and system features. – </a:t>
            </a:r>
            <a:r>
              <a:rPr lang="en-US" b="0" i="0" u="none" strike="noStrike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Accessibility, Documentation </a:t>
            </a:r>
            <a:endParaRPr lang="en-US" b="0" i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/>
          </a:p>
          <a:p>
            <a:pPr marL="342900" indent="-342900" algn="l">
              <a:buFont typeface="+mj-lt"/>
              <a:buAutoNum type="arabicPeriod"/>
            </a:pPr>
            <a:endParaRPr lang="en-US"/>
          </a:p>
          <a:p>
            <a:pPr marL="342900" indent="-342900" algn="l">
              <a:buFont typeface="+mj-lt"/>
              <a:buAutoNum type="arabicPeriod"/>
            </a:pPr>
            <a:r>
              <a:rPr lang="en-US"/>
              <a:t>The JSON will be saved in Firebase. – Scalability, Platform compatibility 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49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3BEF9-90C8-8E6C-2004-4623B030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4778" y="353675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effectLst/>
              </a:rPr>
              <a:t>תיק תחזוקה 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60B656-55F8-E58F-5AAE-185377FEB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138" y="1826645"/>
            <a:ext cx="4216071" cy="4960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BFCC3D-BCAC-B34A-9DCB-23BF029B4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793" y="1726161"/>
            <a:ext cx="4212922" cy="506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41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3BEF9-90C8-8E6C-2004-4623B030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ביקורת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7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3BEF9-90C8-8E6C-2004-4623B030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rtl="1"/>
            <a:r>
              <a:rPr lang="he-IL" sz="40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טבלת משובים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E60CB92-35F1-AA4A-B069-3DD8E6894D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117698"/>
              </p:ext>
            </p:extLst>
          </p:nvPr>
        </p:nvGraphicFramePr>
        <p:xfrm>
          <a:off x="644054" y="1847654"/>
          <a:ext cx="10927831" cy="4261133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793298">
                  <a:extLst>
                    <a:ext uri="{9D8B030D-6E8A-4147-A177-3AD203B41FA5}">
                      <a16:colId xmlns:a16="http://schemas.microsoft.com/office/drawing/2014/main" val="2343840784"/>
                    </a:ext>
                  </a:extLst>
                </a:gridCol>
                <a:gridCol w="3079341">
                  <a:extLst>
                    <a:ext uri="{9D8B030D-6E8A-4147-A177-3AD203B41FA5}">
                      <a16:colId xmlns:a16="http://schemas.microsoft.com/office/drawing/2014/main" val="3252851029"/>
                    </a:ext>
                  </a:extLst>
                </a:gridCol>
                <a:gridCol w="5055192">
                  <a:extLst>
                    <a:ext uri="{9D8B030D-6E8A-4147-A177-3AD203B41FA5}">
                      <a16:colId xmlns:a16="http://schemas.microsoft.com/office/drawing/2014/main" val="3329070843"/>
                    </a:ext>
                  </a:extLst>
                </a:gridCol>
              </a:tblGrid>
              <a:tr h="812126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07000"/>
                        </a:lnSpc>
                      </a:pPr>
                      <a:r>
                        <a:rPr lang="he-IL" sz="1200">
                          <a:effectLst/>
                          <a:latin typeface="+mn-lt"/>
                          <a:cs typeface="+mj-cs"/>
                        </a:rPr>
                        <a:t>הערת משוב</a:t>
                      </a:r>
                      <a:endParaRPr lang="en-US" sz="1200">
                        <a:effectLst/>
                        <a:latin typeface="+mn-lt"/>
                        <a:ea typeface="Rockwell" panose="02060603020205020403" pitchFamily="18" charset="0"/>
                        <a:cs typeface="+mj-cs"/>
                      </a:endParaRPr>
                    </a:p>
                  </a:txBody>
                  <a:tcPr marL="47282" marR="47282" marT="0" marB="0"/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07000"/>
                        </a:lnSpc>
                      </a:pPr>
                      <a:r>
                        <a:rPr lang="he-IL" sz="1200">
                          <a:effectLst/>
                          <a:latin typeface="+mn-lt"/>
                          <a:cs typeface="+mj-cs"/>
                        </a:rPr>
                        <a:t>האם התבצע שינוי במערכת בעקבות ההערה?</a:t>
                      </a:r>
                      <a:endParaRPr lang="en-US" sz="1200">
                        <a:effectLst/>
                        <a:latin typeface="+mn-lt"/>
                        <a:ea typeface="Rockwell" panose="02060603020205020403" pitchFamily="18" charset="0"/>
                        <a:cs typeface="+mj-cs"/>
                      </a:endParaRPr>
                    </a:p>
                  </a:txBody>
                  <a:tcPr marL="47282" marR="47282" marT="0" marB="0"/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  <a:latin typeface="+mn-lt"/>
                          <a:cs typeface="+mj-cs"/>
                        </a:rPr>
                        <a:t>נימוק</a:t>
                      </a:r>
                      <a:endParaRPr lang="en-US" sz="1200">
                        <a:effectLst/>
                        <a:latin typeface="+mn-lt"/>
                        <a:ea typeface="Rockwell" panose="02060603020205020403" pitchFamily="18" charset="0"/>
                        <a:cs typeface="+mj-cs"/>
                      </a:endParaRPr>
                    </a:p>
                  </a:txBody>
                  <a:tcPr marL="47282" marR="47282" marT="0" marB="0"/>
                </a:tc>
                <a:extLst>
                  <a:ext uri="{0D108BD9-81ED-4DB2-BD59-A6C34878D82A}">
                    <a16:rowId xmlns:a16="http://schemas.microsoft.com/office/drawing/2014/main" val="1959764821"/>
                  </a:ext>
                </a:extLst>
              </a:tr>
              <a:tr h="366071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07000"/>
                        </a:lnSpc>
                      </a:pPr>
                      <a:r>
                        <a:rPr lang="he-IL" sz="1200">
                          <a:effectLst/>
                          <a:latin typeface="+mn-lt"/>
                          <a:cs typeface="+mj-cs"/>
                        </a:rPr>
                        <a:t>עיצוב</a:t>
                      </a:r>
                      <a:endParaRPr lang="en-US" sz="1200">
                        <a:effectLst/>
                        <a:latin typeface="+mn-lt"/>
                        <a:cs typeface="+mj-cs"/>
                      </a:endParaRPr>
                    </a:p>
                    <a:p>
                      <a:pPr marL="457200" algn="ctr" rtl="1">
                        <a:lnSpc>
                          <a:spcPct val="107000"/>
                        </a:lnSpc>
                      </a:pPr>
                      <a:r>
                        <a:rPr lang="he-IL" sz="1200">
                          <a:effectLst/>
                          <a:latin typeface="+mn-lt"/>
                          <a:cs typeface="+mj-cs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Rockwell" panose="02060603020205020403" pitchFamily="18" charset="0"/>
                        <a:cs typeface="+mj-cs"/>
                      </a:endParaRPr>
                    </a:p>
                  </a:txBody>
                  <a:tcPr marL="47282" marR="47282" marT="0" marB="0"/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07000"/>
                        </a:lnSpc>
                      </a:pPr>
                      <a:r>
                        <a:rPr lang="he-IL" sz="1200">
                          <a:effectLst/>
                          <a:latin typeface="+mn-lt"/>
                          <a:cs typeface="+mj-cs"/>
                        </a:rPr>
                        <a:t>כן</a:t>
                      </a:r>
                      <a:endParaRPr lang="en-US" sz="1200">
                        <a:effectLst/>
                        <a:latin typeface="+mn-lt"/>
                        <a:ea typeface="Rockwell" panose="02060603020205020403" pitchFamily="18" charset="0"/>
                        <a:cs typeface="+mj-cs"/>
                      </a:endParaRPr>
                    </a:p>
                  </a:txBody>
                  <a:tcPr marL="47282" marR="47282" marT="0" marB="0"/>
                </a:tc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  <a:latin typeface="+mn-lt"/>
                          <a:cs typeface="+mj-cs"/>
                        </a:rPr>
                        <a:t>בוצע עיצוב מחדש של המערכת מרמת הצגה ומיקם ועד לרמת שינוי הצבעים.</a:t>
                      </a:r>
                      <a:endParaRPr lang="en-US" sz="1200">
                        <a:effectLst/>
                        <a:latin typeface="+mn-lt"/>
                        <a:ea typeface="Rockwell" panose="02060603020205020403" pitchFamily="18" charset="0"/>
                        <a:cs typeface="+mj-cs"/>
                      </a:endParaRPr>
                    </a:p>
                  </a:txBody>
                  <a:tcPr marL="47282" marR="47282" marT="0" marB="0"/>
                </a:tc>
                <a:extLst>
                  <a:ext uri="{0D108BD9-81ED-4DB2-BD59-A6C34878D82A}">
                    <a16:rowId xmlns:a16="http://schemas.microsoft.com/office/drawing/2014/main" val="1475254784"/>
                  </a:ext>
                </a:extLst>
              </a:tr>
              <a:tr h="366071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07000"/>
                        </a:lnSpc>
                      </a:pPr>
                      <a:r>
                        <a:rPr lang="he-IL" sz="1200">
                          <a:effectLst/>
                          <a:latin typeface="+mn-lt"/>
                          <a:cs typeface="+mj-cs"/>
                        </a:rPr>
                        <a:t>אופן הפעולה</a:t>
                      </a:r>
                      <a:endParaRPr lang="en-US" sz="1200">
                        <a:effectLst/>
                        <a:latin typeface="+mn-lt"/>
                        <a:cs typeface="+mj-cs"/>
                      </a:endParaRPr>
                    </a:p>
                    <a:p>
                      <a:pPr marL="457200" algn="ctr" rtl="1">
                        <a:lnSpc>
                          <a:spcPct val="107000"/>
                        </a:lnSpc>
                      </a:pPr>
                      <a:r>
                        <a:rPr lang="he-IL" sz="1200">
                          <a:effectLst/>
                          <a:latin typeface="+mn-lt"/>
                          <a:cs typeface="+mj-cs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Rockwell" panose="02060603020205020403" pitchFamily="18" charset="0"/>
                        <a:cs typeface="+mj-cs"/>
                      </a:endParaRPr>
                    </a:p>
                  </a:txBody>
                  <a:tcPr marL="47282" marR="47282" marT="0" marB="0"/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07000"/>
                        </a:lnSpc>
                      </a:pPr>
                      <a:r>
                        <a:rPr lang="he-IL" sz="1200">
                          <a:effectLst/>
                          <a:latin typeface="+mn-lt"/>
                          <a:cs typeface="+mj-cs"/>
                        </a:rPr>
                        <a:t>לא</a:t>
                      </a:r>
                      <a:endParaRPr lang="en-US" sz="1200">
                        <a:effectLst/>
                        <a:latin typeface="+mn-lt"/>
                        <a:ea typeface="Rockwell" panose="02060603020205020403" pitchFamily="18" charset="0"/>
                        <a:cs typeface="+mj-cs"/>
                      </a:endParaRPr>
                    </a:p>
                  </a:txBody>
                  <a:tcPr marL="47282" marR="47282" marT="0" marB="0"/>
                </a:tc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  <a:latin typeface="+mn-lt"/>
                          <a:cs typeface="+mj-cs"/>
                        </a:rPr>
                        <a:t>הרצף הלוגי של האפליקציה נשאר זהה מאחר ושינוי שלו יכול לגרום לאי עמידה בזמני הפרויקט.</a:t>
                      </a:r>
                      <a:endParaRPr lang="en-US" sz="1200">
                        <a:effectLst/>
                        <a:latin typeface="+mn-lt"/>
                        <a:ea typeface="Rockwell" panose="02060603020205020403" pitchFamily="18" charset="0"/>
                        <a:cs typeface="+mj-cs"/>
                      </a:endParaRPr>
                    </a:p>
                  </a:txBody>
                  <a:tcPr marL="47282" marR="47282" marT="0" marB="0"/>
                </a:tc>
                <a:extLst>
                  <a:ext uri="{0D108BD9-81ED-4DB2-BD59-A6C34878D82A}">
                    <a16:rowId xmlns:a16="http://schemas.microsoft.com/office/drawing/2014/main" val="2889645410"/>
                  </a:ext>
                </a:extLst>
              </a:tr>
              <a:tr h="366071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07000"/>
                        </a:lnSpc>
                      </a:pPr>
                      <a:r>
                        <a:rPr lang="he-IL" sz="1200">
                          <a:effectLst/>
                          <a:latin typeface="+mn-lt"/>
                          <a:cs typeface="+mj-cs"/>
                        </a:rPr>
                        <a:t>צריך יותר להיות קריא</a:t>
                      </a:r>
                      <a:endParaRPr lang="en-US" sz="1200">
                        <a:effectLst/>
                        <a:latin typeface="+mn-lt"/>
                        <a:cs typeface="+mj-cs"/>
                      </a:endParaRPr>
                    </a:p>
                    <a:p>
                      <a:pPr marL="457200" algn="ctr" rtl="1">
                        <a:lnSpc>
                          <a:spcPct val="107000"/>
                        </a:lnSpc>
                      </a:pPr>
                      <a:r>
                        <a:rPr lang="he-IL" sz="1200">
                          <a:effectLst/>
                          <a:latin typeface="+mn-lt"/>
                          <a:cs typeface="+mj-cs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Rockwell" panose="02060603020205020403" pitchFamily="18" charset="0"/>
                        <a:cs typeface="+mj-cs"/>
                      </a:endParaRPr>
                    </a:p>
                  </a:txBody>
                  <a:tcPr marL="47282" marR="47282" marT="0" marB="0"/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07000"/>
                        </a:lnSpc>
                      </a:pPr>
                      <a:r>
                        <a:rPr lang="he-IL" sz="1200">
                          <a:effectLst/>
                          <a:latin typeface="+mn-lt"/>
                          <a:cs typeface="+mj-cs"/>
                        </a:rPr>
                        <a:t>כן</a:t>
                      </a:r>
                      <a:endParaRPr lang="en-US" sz="1200">
                        <a:effectLst/>
                        <a:latin typeface="+mn-lt"/>
                        <a:ea typeface="Rockwell" panose="02060603020205020403" pitchFamily="18" charset="0"/>
                        <a:cs typeface="+mj-cs"/>
                      </a:endParaRPr>
                    </a:p>
                  </a:txBody>
                  <a:tcPr marL="47282" marR="47282" marT="0" marB="0"/>
                </a:tc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  <a:latin typeface="+mn-lt"/>
                          <a:cs typeface="+mj-cs"/>
                        </a:rPr>
                        <a:t>נוספנו גרפים נוספים ובוצע שינוי בסדר האתר כך שכל עמוד מטפל בבעיה אחרת והאתר קריא וברור יותר.</a:t>
                      </a:r>
                      <a:endParaRPr lang="en-US" sz="1200">
                        <a:effectLst/>
                        <a:latin typeface="+mn-lt"/>
                        <a:ea typeface="Rockwell" panose="02060603020205020403" pitchFamily="18" charset="0"/>
                        <a:cs typeface="+mj-cs"/>
                      </a:endParaRPr>
                    </a:p>
                  </a:txBody>
                  <a:tcPr marL="47282" marR="47282" marT="0" marB="0"/>
                </a:tc>
                <a:extLst>
                  <a:ext uri="{0D108BD9-81ED-4DB2-BD59-A6C34878D82A}">
                    <a16:rowId xmlns:a16="http://schemas.microsoft.com/office/drawing/2014/main" val="2484243772"/>
                  </a:ext>
                </a:extLst>
              </a:tr>
              <a:tr h="366071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07000"/>
                        </a:lnSpc>
                      </a:pPr>
                      <a:r>
                        <a:rPr lang="he-IL" sz="1200">
                          <a:effectLst/>
                          <a:latin typeface="+mn-lt"/>
                          <a:cs typeface="+mj-cs"/>
                        </a:rPr>
                        <a:t>אין</a:t>
                      </a:r>
                      <a:endParaRPr lang="en-US" sz="1200">
                        <a:effectLst/>
                        <a:latin typeface="+mn-lt"/>
                        <a:cs typeface="+mj-cs"/>
                      </a:endParaRPr>
                    </a:p>
                    <a:p>
                      <a:pPr marL="457200" algn="ctr" rtl="1">
                        <a:lnSpc>
                          <a:spcPct val="107000"/>
                        </a:lnSpc>
                      </a:pPr>
                      <a:r>
                        <a:rPr lang="he-IL" sz="1200">
                          <a:effectLst/>
                          <a:latin typeface="+mn-lt"/>
                          <a:cs typeface="+mj-cs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Rockwell" panose="02060603020205020403" pitchFamily="18" charset="0"/>
                        <a:cs typeface="+mj-cs"/>
                      </a:endParaRPr>
                    </a:p>
                  </a:txBody>
                  <a:tcPr marL="47282" marR="47282" marT="0" marB="0"/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07000"/>
                        </a:lnSpc>
                      </a:pPr>
                      <a:r>
                        <a:rPr lang="he-IL" sz="1200">
                          <a:effectLst/>
                          <a:latin typeface="+mn-lt"/>
                          <a:cs typeface="+mj-cs"/>
                        </a:rPr>
                        <a:t>לא </a:t>
                      </a:r>
                      <a:endParaRPr lang="en-US" sz="1200">
                        <a:effectLst/>
                        <a:latin typeface="+mn-lt"/>
                        <a:ea typeface="Rockwell" panose="02060603020205020403" pitchFamily="18" charset="0"/>
                        <a:cs typeface="+mj-cs"/>
                      </a:endParaRPr>
                    </a:p>
                  </a:txBody>
                  <a:tcPr marL="47282" marR="47282" marT="0" marB="0"/>
                </a:tc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  <a:latin typeface="+mn-lt"/>
                          <a:cs typeface="+mj-cs"/>
                        </a:rPr>
                        <a:t>תודה רבה למפרגנים.</a:t>
                      </a:r>
                      <a:endParaRPr lang="en-US" sz="1200">
                        <a:effectLst/>
                        <a:latin typeface="+mn-lt"/>
                        <a:ea typeface="Rockwell" panose="02060603020205020403" pitchFamily="18" charset="0"/>
                        <a:cs typeface="+mj-cs"/>
                      </a:endParaRPr>
                    </a:p>
                  </a:txBody>
                  <a:tcPr marL="47282" marR="47282" marT="0" marB="0"/>
                </a:tc>
                <a:extLst>
                  <a:ext uri="{0D108BD9-81ED-4DB2-BD59-A6C34878D82A}">
                    <a16:rowId xmlns:a16="http://schemas.microsoft.com/office/drawing/2014/main" val="112597840"/>
                  </a:ext>
                </a:extLst>
              </a:tr>
              <a:tr h="366071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07000"/>
                        </a:lnSpc>
                      </a:pPr>
                      <a:r>
                        <a:rPr lang="he-IL" sz="1200">
                          <a:effectLst/>
                          <a:latin typeface="+mn-lt"/>
                          <a:cs typeface="+mj-cs"/>
                        </a:rPr>
                        <a:t>מעט מעט מסורבל</a:t>
                      </a:r>
                      <a:endParaRPr lang="en-US" sz="1200">
                        <a:effectLst/>
                        <a:latin typeface="+mn-lt"/>
                        <a:cs typeface="+mj-cs"/>
                      </a:endParaRPr>
                    </a:p>
                    <a:p>
                      <a:pPr marL="457200" algn="ctr" rtl="1">
                        <a:lnSpc>
                          <a:spcPct val="107000"/>
                        </a:lnSpc>
                      </a:pPr>
                      <a:r>
                        <a:rPr lang="he-IL" sz="1200">
                          <a:effectLst/>
                          <a:latin typeface="+mn-lt"/>
                          <a:cs typeface="+mj-cs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Rockwell" panose="02060603020205020403" pitchFamily="18" charset="0"/>
                        <a:cs typeface="+mj-cs"/>
                      </a:endParaRPr>
                    </a:p>
                  </a:txBody>
                  <a:tcPr marL="47282" marR="47282" marT="0" marB="0"/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07000"/>
                        </a:lnSpc>
                      </a:pPr>
                      <a:r>
                        <a:rPr lang="he-IL" sz="1200">
                          <a:effectLst/>
                          <a:latin typeface="+mn-lt"/>
                          <a:cs typeface="+mj-cs"/>
                        </a:rPr>
                        <a:t>כן</a:t>
                      </a:r>
                      <a:endParaRPr lang="en-US" sz="1200">
                        <a:effectLst/>
                        <a:latin typeface="+mn-lt"/>
                        <a:ea typeface="Rockwell" panose="02060603020205020403" pitchFamily="18" charset="0"/>
                        <a:cs typeface="+mj-cs"/>
                      </a:endParaRPr>
                    </a:p>
                  </a:txBody>
                  <a:tcPr marL="47282" marR="47282" marT="0" marB="0"/>
                </a:tc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  <a:latin typeface="+mn-lt"/>
                          <a:cs typeface="+mj-cs"/>
                        </a:rPr>
                        <a:t>בדומה לעיצוב בוצע שינוי בסדר הצגת הנתונים על מנת להנגיש את המידע לקהל רחב יותר.</a:t>
                      </a:r>
                      <a:endParaRPr lang="en-US" sz="1200">
                        <a:effectLst/>
                        <a:latin typeface="+mn-lt"/>
                        <a:ea typeface="Rockwell" panose="02060603020205020403" pitchFamily="18" charset="0"/>
                        <a:cs typeface="+mj-cs"/>
                      </a:endParaRPr>
                    </a:p>
                  </a:txBody>
                  <a:tcPr marL="47282" marR="47282" marT="0" marB="0"/>
                </a:tc>
                <a:extLst>
                  <a:ext uri="{0D108BD9-81ED-4DB2-BD59-A6C34878D82A}">
                    <a16:rowId xmlns:a16="http://schemas.microsoft.com/office/drawing/2014/main" val="3934756786"/>
                  </a:ext>
                </a:extLst>
              </a:tr>
              <a:tr h="366071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07000"/>
                        </a:lnSpc>
                      </a:pPr>
                      <a:r>
                        <a:rPr lang="he-IL" sz="1200">
                          <a:effectLst/>
                          <a:latin typeface="+mn-lt"/>
                          <a:cs typeface="+mj-cs"/>
                        </a:rPr>
                        <a:t>להוסיף דפים</a:t>
                      </a:r>
                      <a:endParaRPr lang="en-US" sz="1200">
                        <a:effectLst/>
                        <a:latin typeface="+mn-lt"/>
                        <a:cs typeface="+mj-cs"/>
                      </a:endParaRPr>
                    </a:p>
                    <a:p>
                      <a:pPr marL="457200" algn="ctr" rtl="1">
                        <a:lnSpc>
                          <a:spcPct val="107000"/>
                        </a:lnSpc>
                      </a:pPr>
                      <a:r>
                        <a:rPr lang="he-IL" sz="1200">
                          <a:effectLst/>
                          <a:latin typeface="+mn-lt"/>
                          <a:cs typeface="+mj-cs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Rockwell" panose="02060603020205020403" pitchFamily="18" charset="0"/>
                        <a:cs typeface="+mj-cs"/>
                      </a:endParaRPr>
                    </a:p>
                  </a:txBody>
                  <a:tcPr marL="47282" marR="47282" marT="0" marB="0"/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07000"/>
                        </a:lnSpc>
                      </a:pPr>
                      <a:r>
                        <a:rPr lang="he-IL" sz="1200">
                          <a:effectLst/>
                          <a:latin typeface="+mn-lt"/>
                          <a:cs typeface="+mj-cs"/>
                        </a:rPr>
                        <a:t>כן</a:t>
                      </a:r>
                      <a:endParaRPr lang="en-US" sz="1200">
                        <a:effectLst/>
                        <a:latin typeface="+mn-lt"/>
                        <a:ea typeface="Rockwell" panose="02060603020205020403" pitchFamily="18" charset="0"/>
                        <a:cs typeface="+mj-cs"/>
                      </a:endParaRPr>
                    </a:p>
                  </a:txBody>
                  <a:tcPr marL="47282" marR="47282" marT="0" marB="0"/>
                </a:tc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  <a:latin typeface="+mn-lt"/>
                          <a:cs typeface="+mj-cs"/>
                        </a:rPr>
                        <a:t>מחברת הפרויקט מייצרת אתר שרץ באופן מקומי עם מס' דפים המראים מגוון מידע רלוונטי.  </a:t>
                      </a:r>
                      <a:endParaRPr lang="en-US" sz="1200">
                        <a:effectLst/>
                        <a:latin typeface="+mn-lt"/>
                        <a:ea typeface="Rockwell" panose="02060603020205020403" pitchFamily="18" charset="0"/>
                        <a:cs typeface="+mj-cs"/>
                      </a:endParaRPr>
                    </a:p>
                  </a:txBody>
                  <a:tcPr marL="47282" marR="47282" marT="0" marB="0"/>
                </a:tc>
                <a:extLst>
                  <a:ext uri="{0D108BD9-81ED-4DB2-BD59-A6C34878D82A}">
                    <a16:rowId xmlns:a16="http://schemas.microsoft.com/office/drawing/2014/main" val="4024431595"/>
                  </a:ext>
                </a:extLst>
              </a:tr>
              <a:tr h="366071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07000"/>
                        </a:lnSpc>
                      </a:pPr>
                      <a:r>
                        <a:rPr lang="he-IL" sz="1200">
                          <a:effectLst/>
                          <a:latin typeface="+mn-lt"/>
                          <a:cs typeface="+mj-cs"/>
                        </a:rPr>
                        <a:t>הוספת עוד אופציות לסינון, חסר פיצ'רים</a:t>
                      </a:r>
                      <a:endParaRPr lang="en-US" sz="1200">
                        <a:effectLst/>
                        <a:latin typeface="+mn-lt"/>
                        <a:cs typeface="+mj-cs"/>
                      </a:endParaRPr>
                    </a:p>
                    <a:p>
                      <a:pPr marL="457200" algn="ctr" rtl="1">
                        <a:lnSpc>
                          <a:spcPct val="107000"/>
                        </a:lnSpc>
                      </a:pPr>
                      <a:r>
                        <a:rPr lang="he-IL" sz="1200">
                          <a:effectLst/>
                          <a:latin typeface="+mn-lt"/>
                          <a:cs typeface="+mj-cs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Rockwell" panose="02060603020205020403" pitchFamily="18" charset="0"/>
                        <a:cs typeface="+mj-cs"/>
                      </a:endParaRPr>
                    </a:p>
                  </a:txBody>
                  <a:tcPr marL="47282" marR="47282" marT="0" marB="0"/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07000"/>
                        </a:lnSpc>
                      </a:pPr>
                      <a:r>
                        <a:rPr lang="he-IL" sz="1200">
                          <a:effectLst/>
                          <a:latin typeface="+mn-lt"/>
                          <a:cs typeface="+mj-cs"/>
                        </a:rPr>
                        <a:t>כן</a:t>
                      </a:r>
                      <a:endParaRPr lang="en-US" sz="1200">
                        <a:effectLst/>
                        <a:latin typeface="+mn-lt"/>
                        <a:ea typeface="Rockwell" panose="02060603020205020403" pitchFamily="18" charset="0"/>
                        <a:cs typeface="+mj-cs"/>
                      </a:endParaRPr>
                    </a:p>
                  </a:txBody>
                  <a:tcPr marL="47282" marR="47282" marT="0" marB="0"/>
                </a:tc>
                <a:tc rowSpan="2">
                  <a:txBody>
                    <a:bodyPr/>
                    <a:lstStyle/>
                    <a:p>
                      <a:pPr marL="45720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  <a:latin typeface="+mn-lt"/>
                          <a:cs typeface="+mj-cs"/>
                        </a:rPr>
                        <a:t>נוספו גרפים לכל דף ,גם עם סינון רוחבי וגם עם סינון ספציפי לפי פרויקט</a:t>
                      </a:r>
                      <a:endParaRPr lang="en-US" sz="1200">
                        <a:effectLst/>
                        <a:latin typeface="+mn-lt"/>
                        <a:ea typeface="Rockwell" panose="02060603020205020403" pitchFamily="18" charset="0"/>
                        <a:cs typeface="+mj-cs"/>
                      </a:endParaRPr>
                    </a:p>
                  </a:txBody>
                  <a:tcPr marL="47282" marR="47282" marT="0" marB="0"/>
                </a:tc>
                <a:extLst>
                  <a:ext uri="{0D108BD9-81ED-4DB2-BD59-A6C34878D82A}">
                    <a16:rowId xmlns:a16="http://schemas.microsoft.com/office/drawing/2014/main" val="3542680387"/>
                  </a:ext>
                </a:extLst>
              </a:tr>
              <a:tr h="366071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07000"/>
                        </a:lnSpc>
                      </a:pPr>
                      <a:r>
                        <a:rPr lang="he-IL" sz="1200">
                          <a:effectLst/>
                          <a:latin typeface="+mn-lt"/>
                          <a:cs typeface="+mj-cs"/>
                        </a:rPr>
                        <a:t>עוד גרפים</a:t>
                      </a:r>
                      <a:endParaRPr lang="en-US" sz="1200">
                        <a:effectLst/>
                        <a:latin typeface="+mn-lt"/>
                        <a:cs typeface="+mj-cs"/>
                      </a:endParaRPr>
                    </a:p>
                    <a:p>
                      <a:pPr marL="457200" algn="ctr" rtl="1">
                        <a:lnSpc>
                          <a:spcPct val="107000"/>
                        </a:lnSpc>
                      </a:pPr>
                      <a:r>
                        <a:rPr lang="he-IL" sz="1200">
                          <a:effectLst/>
                          <a:latin typeface="+mn-lt"/>
                          <a:cs typeface="+mj-cs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Rockwell" panose="02060603020205020403" pitchFamily="18" charset="0"/>
                        <a:cs typeface="+mj-cs"/>
                      </a:endParaRPr>
                    </a:p>
                  </a:txBody>
                  <a:tcPr marL="47282" marR="47282" marT="0" marB="0"/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07000"/>
                        </a:lnSpc>
                      </a:pPr>
                      <a:r>
                        <a:rPr lang="he-IL" sz="1200">
                          <a:effectLst/>
                          <a:latin typeface="+mn-lt"/>
                          <a:cs typeface="+mj-cs"/>
                        </a:rPr>
                        <a:t>כן </a:t>
                      </a:r>
                      <a:endParaRPr lang="en-US" sz="1200">
                        <a:effectLst/>
                        <a:latin typeface="+mn-lt"/>
                        <a:ea typeface="Rockwell" panose="02060603020205020403" pitchFamily="18" charset="0"/>
                        <a:cs typeface="+mj-cs"/>
                      </a:endParaRPr>
                    </a:p>
                  </a:txBody>
                  <a:tcPr marL="47282" marR="47282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543160"/>
                  </a:ext>
                </a:extLst>
              </a:tr>
              <a:tr h="366071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07000"/>
                        </a:lnSpc>
                      </a:pPr>
                      <a:r>
                        <a:rPr lang="he-IL" sz="1200">
                          <a:effectLst/>
                          <a:latin typeface="+mn-lt"/>
                          <a:cs typeface="+mj-cs"/>
                        </a:rPr>
                        <a:t>פילטר לפי שנה</a:t>
                      </a:r>
                      <a:endParaRPr lang="en-US" sz="1200">
                        <a:effectLst/>
                        <a:latin typeface="+mn-lt"/>
                        <a:cs typeface="+mj-cs"/>
                      </a:endParaRPr>
                    </a:p>
                    <a:p>
                      <a:pPr marL="457200" algn="ctr" rtl="1">
                        <a:lnSpc>
                          <a:spcPct val="107000"/>
                        </a:lnSpc>
                      </a:pPr>
                      <a:r>
                        <a:rPr lang="he-IL" sz="1200">
                          <a:effectLst/>
                          <a:latin typeface="+mn-lt"/>
                          <a:cs typeface="+mj-cs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Rockwell" panose="02060603020205020403" pitchFamily="18" charset="0"/>
                        <a:cs typeface="+mj-cs"/>
                      </a:endParaRPr>
                    </a:p>
                  </a:txBody>
                  <a:tcPr marL="47282" marR="47282" marT="0" marB="0"/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07000"/>
                        </a:lnSpc>
                      </a:pPr>
                      <a:r>
                        <a:rPr lang="he-IL" sz="1200">
                          <a:effectLst/>
                          <a:latin typeface="+mn-lt"/>
                          <a:cs typeface="+mj-cs"/>
                        </a:rPr>
                        <a:t>לא</a:t>
                      </a:r>
                      <a:endParaRPr lang="en-US" sz="1200">
                        <a:effectLst/>
                        <a:latin typeface="+mn-lt"/>
                        <a:ea typeface="Rockwell" panose="02060603020205020403" pitchFamily="18" charset="0"/>
                        <a:cs typeface="+mj-cs"/>
                      </a:endParaRPr>
                    </a:p>
                  </a:txBody>
                  <a:tcPr marL="47282" marR="47282" marT="0" marB="0"/>
                </a:tc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  <a:latin typeface="+mn-lt"/>
                          <a:cs typeface="+mj-cs"/>
                        </a:rPr>
                        <a:t>הוחלט כי המידע הזה פחות רלוונטי והצגתו לא תניב יתרון משמעותי למערכת.</a:t>
                      </a:r>
                      <a:endParaRPr lang="en-US" sz="1200">
                        <a:effectLst/>
                        <a:latin typeface="+mn-lt"/>
                        <a:ea typeface="Rockwell" panose="02060603020205020403" pitchFamily="18" charset="0"/>
                        <a:cs typeface="+mj-cs"/>
                      </a:endParaRPr>
                    </a:p>
                  </a:txBody>
                  <a:tcPr marL="47282" marR="47282" marT="0" marB="0"/>
                </a:tc>
                <a:extLst>
                  <a:ext uri="{0D108BD9-81ED-4DB2-BD59-A6C34878D82A}">
                    <a16:rowId xmlns:a16="http://schemas.microsoft.com/office/drawing/2014/main" val="3745314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336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3BEF9-90C8-8E6C-2004-4623B030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rtl="1"/>
            <a:r>
              <a:rPr lang="he-IL" sz="40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ציון </a:t>
            </a:r>
            <a:r>
              <a:rPr lang="en-US" sz="40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SUS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B78A70D-F785-87B5-37A2-5E1E948360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011886"/>
              </p:ext>
            </p:extLst>
          </p:nvPr>
        </p:nvGraphicFramePr>
        <p:xfrm>
          <a:off x="644055" y="2422097"/>
          <a:ext cx="10927830" cy="357377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5512777">
                  <a:extLst>
                    <a:ext uri="{9D8B030D-6E8A-4147-A177-3AD203B41FA5}">
                      <a16:colId xmlns:a16="http://schemas.microsoft.com/office/drawing/2014/main" val="3488967027"/>
                    </a:ext>
                  </a:extLst>
                </a:gridCol>
                <a:gridCol w="5415053">
                  <a:extLst>
                    <a:ext uri="{9D8B030D-6E8A-4147-A177-3AD203B41FA5}">
                      <a16:colId xmlns:a16="http://schemas.microsoft.com/office/drawing/2014/main" val="1127853739"/>
                    </a:ext>
                  </a:extLst>
                </a:gridCol>
              </a:tblGrid>
              <a:tr h="241315"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07000"/>
                        </a:lnSpc>
                      </a:pPr>
                      <a:r>
                        <a:rPr lang="he-IL" sz="1300">
                          <a:effectLst/>
                        </a:rPr>
                        <a:t>שאלה</a:t>
                      </a:r>
                      <a:endParaRPr lang="en-US" sz="1400"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Arial" panose="020B0604020202020204" pitchFamily="34" charset="0"/>
                      </a:endParaRPr>
                    </a:p>
                  </a:txBody>
                  <a:tcPr marL="87839" marR="87839" marT="0" marB="0"/>
                </a:tc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300">
                          <a:effectLst/>
                        </a:rPr>
                        <a:t>ציון </a:t>
                      </a:r>
                      <a:r>
                        <a:rPr lang="en-US" sz="1300">
                          <a:effectLst/>
                        </a:rPr>
                        <a:t>SUS </a:t>
                      </a:r>
                      <a:r>
                        <a:rPr lang="he-IL" sz="1300">
                          <a:effectLst/>
                        </a:rPr>
                        <a:t>ממוצע משוקלל (0-10)</a:t>
                      </a:r>
                      <a:endParaRPr lang="en-US" sz="1400"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Arial" panose="020B0604020202020204" pitchFamily="34" charset="0"/>
                      </a:endParaRPr>
                    </a:p>
                  </a:txBody>
                  <a:tcPr marL="87839" marR="87839" marT="0" marB="0"/>
                </a:tc>
                <a:extLst>
                  <a:ext uri="{0D108BD9-81ED-4DB2-BD59-A6C34878D82A}">
                    <a16:rowId xmlns:a16="http://schemas.microsoft.com/office/drawing/2014/main" val="711128227"/>
                  </a:ext>
                </a:extLst>
              </a:tr>
              <a:tr h="241315"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07000"/>
                        </a:lnSpc>
                        <a:tabLst>
                          <a:tab pos="1802765" algn="l"/>
                        </a:tabLst>
                      </a:pPr>
                      <a:r>
                        <a:rPr lang="he-IL" sz="1300">
                          <a:effectLst/>
                        </a:rPr>
                        <a:t>הייתי רוצה להשתמש במערכת זו לעיתים תכופות.</a:t>
                      </a:r>
                      <a:endParaRPr lang="en-US" sz="1400"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Arial" panose="020B0604020202020204" pitchFamily="34" charset="0"/>
                      </a:endParaRPr>
                    </a:p>
                  </a:txBody>
                  <a:tcPr marL="87839" marR="87839" marT="0" marB="0"/>
                </a:tc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300">
                          <a:effectLst/>
                        </a:rPr>
                        <a:t>7.66</a:t>
                      </a:r>
                      <a:endParaRPr lang="en-US" sz="1400"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Arial" panose="020B0604020202020204" pitchFamily="34" charset="0"/>
                      </a:endParaRPr>
                    </a:p>
                  </a:txBody>
                  <a:tcPr marL="87839" marR="87839" marT="0" marB="0"/>
                </a:tc>
                <a:extLst>
                  <a:ext uri="{0D108BD9-81ED-4DB2-BD59-A6C34878D82A}">
                    <a16:rowId xmlns:a16="http://schemas.microsoft.com/office/drawing/2014/main" val="1745479526"/>
                  </a:ext>
                </a:extLst>
              </a:tr>
              <a:tr h="580310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300">
                          <a:effectLst/>
                        </a:rPr>
                        <a:t>מצאתי כי המערכת מסובכת ללא סיבה</a:t>
                      </a:r>
                      <a:endParaRPr lang="en-US" sz="1400">
                        <a:effectLst/>
                      </a:endParaRPr>
                    </a:p>
                    <a:p>
                      <a:pPr marL="457200" algn="r" rtl="1">
                        <a:lnSpc>
                          <a:spcPct val="107000"/>
                        </a:lnSpc>
                      </a:pPr>
                      <a:r>
                        <a:rPr lang="he-IL" sz="13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Arial" panose="020B0604020202020204" pitchFamily="34" charset="0"/>
                      </a:endParaRPr>
                    </a:p>
                  </a:txBody>
                  <a:tcPr marL="87839" marR="87839" marT="0" marB="0"/>
                </a:tc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300">
                          <a:effectLst/>
                        </a:rPr>
                        <a:t>8.3</a:t>
                      </a:r>
                      <a:endParaRPr lang="en-US" sz="1400"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Arial" panose="020B0604020202020204" pitchFamily="34" charset="0"/>
                      </a:endParaRPr>
                    </a:p>
                  </a:txBody>
                  <a:tcPr marL="87839" marR="87839" marT="0" marB="0"/>
                </a:tc>
                <a:extLst>
                  <a:ext uri="{0D108BD9-81ED-4DB2-BD59-A6C34878D82A}">
                    <a16:rowId xmlns:a16="http://schemas.microsoft.com/office/drawing/2014/main" val="1455444872"/>
                  </a:ext>
                </a:extLst>
              </a:tr>
              <a:tr h="580310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300">
                          <a:effectLst/>
                        </a:rPr>
                        <a:t>חשבתי שהמערכת קלה לשימוש</a:t>
                      </a:r>
                      <a:endParaRPr lang="en-US" sz="1400">
                        <a:effectLst/>
                      </a:endParaRPr>
                    </a:p>
                    <a:p>
                      <a:pPr marL="457200" algn="r" rtl="1">
                        <a:lnSpc>
                          <a:spcPct val="107000"/>
                        </a:lnSpc>
                      </a:pPr>
                      <a:r>
                        <a:rPr lang="he-IL" sz="13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Arial" panose="020B0604020202020204" pitchFamily="34" charset="0"/>
                      </a:endParaRPr>
                    </a:p>
                  </a:txBody>
                  <a:tcPr marL="87839" marR="87839" marT="0" marB="0"/>
                </a:tc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300">
                          <a:effectLst/>
                        </a:rPr>
                        <a:t>8.46</a:t>
                      </a:r>
                      <a:endParaRPr lang="en-US" sz="1400"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Arial" panose="020B0604020202020204" pitchFamily="34" charset="0"/>
                      </a:endParaRPr>
                    </a:p>
                  </a:txBody>
                  <a:tcPr marL="87839" marR="87839" marT="0" marB="0"/>
                </a:tc>
                <a:extLst>
                  <a:ext uri="{0D108BD9-81ED-4DB2-BD59-A6C34878D82A}">
                    <a16:rowId xmlns:a16="http://schemas.microsoft.com/office/drawing/2014/main" val="2945181188"/>
                  </a:ext>
                </a:extLst>
              </a:tr>
              <a:tr h="241315"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07000"/>
                        </a:lnSpc>
                      </a:pPr>
                      <a:r>
                        <a:rPr lang="he-IL" sz="1300">
                          <a:effectLst/>
                        </a:rPr>
                        <a:t>אזדקק לתמיכת איש טכני כדי שאוכל להשתמש במערכת זו</a:t>
                      </a:r>
                      <a:endParaRPr lang="en-US" sz="1400"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Arial" panose="020B0604020202020204" pitchFamily="34" charset="0"/>
                      </a:endParaRPr>
                    </a:p>
                  </a:txBody>
                  <a:tcPr marL="87839" marR="87839" marT="0" marB="0"/>
                </a:tc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300">
                          <a:effectLst/>
                        </a:rPr>
                        <a:t>8.38</a:t>
                      </a:r>
                      <a:endParaRPr lang="en-US" sz="1400"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Arial" panose="020B0604020202020204" pitchFamily="34" charset="0"/>
                      </a:endParaRPr>
                    </a:p>
                  </a:txBody>
                  <a:tcPr marL="87839" marR="87839" marT="0" marB="0"/>
                </a:tc>
                <a:extLst>
                  <a:ext uri="{0D108BD9-81ED-4DB2-BD59-A6C34878D82A}">
                    <a16:rowId xmlns:a16="http://schemas.microsoft.com/office/drawing/2014/main" val="2792432581"/>
                  </a:ext>
                </a:extLst>
              </a:tr>
              <a:tr h="241315"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07000"/>
                        </a:lnSpc>
                      </a:pPr>
                      <a:r>
                        <a:rPr lang="he-IL" sz="1300">
                          <a:effectLst/>
                        </a:rPr>
                        <a:t>מצאתי כי הפונקציות השונות של המערכת היו מתואמות היטב</a:t>
                      </a:r>
                      <a:endParaRPr lang="en-US" sz="1400"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Arial" panose="020B0604020202020204" pitchFamily="34" charset="0"/>
                      </a:endParaRPr>
                    </a:p>
                  </a:txBody>
                  <a:tcPr marL="87839" marR="87839" marT="0" marB="0"/>
                </a:tc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300">
                          <a:effectLst/>
                        </a:rPr>
                        <a:t>8.71</a:t>
                      </a:r>
                      <a:endParaRPr lang="en-US" sz="1400"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Arial" panose="020B0604020202020204" pitchFamily="34" charset="0"/>
                      </a:endParaRPr>
                    </a:p>
                  </a:txBody>
                  <a:tcPr marL="87839" marR="87839" marT="0" marB="0"/>
                </a:tc>
                <a:extLst>
                  <a:ext uri="{0D108BD9-81ED-4DB2-BD59-A6C34878D82A}">
                    <a16:rowId xmlns:a16="http://schemas.microsoft.com/office/drawing/2014/main" val="2880751025"/>
                  </a:ext>
                </a:extLst>
              </a:tr>
              <a:tr h="241315"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07000"/>
                        </a:lnSpc>
                      </a:pPr>
                      <a:r>
                        <a:rPr lang="he-IL" sz="1300">
                          <a:effectLst/>
                        </a:rPr>
                        <a:t>חשבתי כי היה יותר מידי חוסר עקביות במערכת זו</a:t>
                      </a:r>
                      <a:endParaRPr lang="en-US" sz="1400"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Arial" panose="020B0604020202020204" pitchFamily="34" charset="0"/>
                      </a:endParaRPr>
                    </a:p>
                  </a:txBody>
                  <a:tcPr marL="87839" marR="87839" marT="0" marB="0"/>
                </a:tc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300">
                          <a:effectLst/>
                        </a:rPr>
                        <a:t>7.99</a:t>
                      </a:r>
                      <a:endParaRPr lang="en-US" sz="1400"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Arial" panose="020B0604020202020204" pitchFamily="34" charset="0"/>
                      </a:endParaRPr>
                    </a:p>
                  </a:txBody>
                  <a:tcPr marL="87839" marR="87839" marT="0" marB="0"/>
                </a:tc>
                <a:extLst>
                  <a:ext uri="{0D108BD9-81ED-4DB2-BD59-A6C34878D82A}">
                    <a16:rowId xmlns:a16="http://schemas.microsoft.com/office/drawing/2014/main" val="218110877"/>
                  </a:ext>
                </a:extLst>
              </a:tr>
              <a:tr h="241315"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07000"/>
                        </a:lnSpc>
                      </a:pPr>
                      <a:r>
                        <a:rPr lang="he-IL" sz="1300">
                          <a:effectLst/>
                        </a:rPr>
                        <a:t>לדעתי רוב האנשים יהיו מסוגלים ללמוד להשתמש במערכת זו בקלות</a:t>
                      </a:r>
                      <a:endParaRPr lang="en-US" sz="1400"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Arial" panose="020B0604020202020204" pitchFamily="34" charset="0"/>
                      </a:endParaRPr>
                    </a:p>
                  </a:txBody>
                  <a:tcPr marL="87839" marR="87839" marT="0" marB="0"/>
                </a:tc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300">
                          <a:effectLst/>
                        </a:rPr>
                        <a:t>8.55</a:t>
                      </a:r>
                      <a:endParaRPr lang="en-US" sz="1400"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Arial" panose="020B0604020202020204" pitchFamily="34" charset="0"/>
                      </a:endParaRPr>
                    </a:p>
                  </a:txBody>
                  <a:tcPr marL="87839" marR="87839" marT="0" marB="0"/>
                </a:tc>
                <a:extLst>
                  <a:ext uri="{0D108BD9-81ED-4DB2-BD59-A6C34878D82A}">
                    <a16:rowId xmlns:a16="http://schemas.microsoft.com/office/drawing/2014/main" val="1229448367"/>
                  </a:ext>
                </a:extLst>
              </a:tr>
              <a:tr h="241315"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07000"/>
                        </a:lnSpc>
                      </a:pPr>
                      <a:r>
                        <a:rPr lang="he-IL" sz="1300">
                          <a:effectLst/>
                        </a:rPr>
                        <a:t>מצאתי כי המערכת מאוד מסורבלת לשימוש</a:t>
                      </a:r>
                      <a:endParaRPr lang="en-US" sz="1400"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Arial" panose="020B0604020202020204" pitchFamily="34" charset="0"/>
                      </a:endParaRPr>
                    </a:p>
                  </a:txBody>
                  <a:tcPr marL="87839" marR="87839" marT="0" marB="0"/>
                </a:tc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300">
                          <a:effectLst/>
                        </a:rPr>
                        <a:t>8.21</a:t>
                      </a:r>
                      <a:endParaRPr lang="en-US" sz="1400"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Arial" panose="020B0604020202020204" pitchFamily="34" charset="0"/>
                      </a:endParaRPr>
                    </a:p>
                  </a:txBody>
                  <a:tcPr marL="87839" marR="87839" marT="0" marB="0"/>
                </a:tc>
                <a:extLst>
                  <a:ext uri="{0D108BD9-81ED-4DB2-BD59-A6C34878D82A}">
                    <a16:rowId xmlns:a16="http://schemas.microsoft.com/office/drawing/2014/main" val="1503990967"/>
                  </a:ext>
                </a:extLst>
              </a:tr>
              <a:tr h="241315"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07000"/>
                        </a:lnSpc>
                      </a:pPr>
                      <a:r>
                        <a:rPr lang="he-IL" sz="1300">
                          <a:effectLst/>
                        </a:rPr>
                        <a:t>חשתי בטחון רב כאשר השתמשתי במערכת</a:t>
                      </a:r>
                      <a:endParaRPr lang="en-US" sz="1400"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Arial" panose="020B0604020202020204" pitchFamily="34" charset="0"/>
                      </a:endParaRPr>
                    </a:p>
                  </a:txBody>
                  <a:tcPr marL="87839" marR="87839" marT="0" marB="0"/>
                </a:tc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300">
                          <a:effectLst/>
                        </a:rPr>
                        <a:t>8.46</a:t>
                      </a:r>
                      <a:endParaRPr lang="en-US" sz="1400"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Arial" panose="020B0604020202020204" pitchFamily="34" charset="0"/>
                      </a:endParaRPr>
                    </a:p>
                  </a:txBody>
                  <a:tcPr marL="87839" marR="87839" marT="0" marB="0"/>
                </a:tc>
                <a:extLst>
                  <a:ext uri="{0D108BD9-81ED-4DB2-BD59-A6C34878D82A}">
                    <a16:rowId xmlns:a16="http://schemas.microsoft.com/office/drawing/2014/main" val="1267829199"/>
                  </a:ext>
                </a:extLst>
              </a:tr>
              <a:tr h="241315"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07000"/>
                        </a:lnSpc>
                      </a:pPr>
                      <a:r>
                        <a:rPr lang="he-IL" sz="1300">
                          <a:effectLst/>
                        </a:rPr>
                        <a:t>עלי ללמוד הרבה דברים לפני שאוכל להשתמש במערכת זו</a:t>
                      </a:r>
                      <a:endParaRPr lang="en-US" sz="1400"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Arial" panose="020B0604020202020204" pitchFamily="34" charset="0"/>
                      </a:endParaRPr>
                    </a:p>
                  </a:txBody>
                  <a:tcPr marL="87839" marR="87839" marT="0" marB="0"/>
                </a:tc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300">
                          <a:effectLst/>
                        </a:rPr>
                        <a:t>7.9</a:t>
                      </a:r>
                      <a:endParaRPr lang="en-US" sz="1400"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Arial" panose="020B0604020202020204" pitchFamily="34" charset="0"/>
                      </a:endParaRPr>
                    </a:p>
                  </a:txBody>
                  <a:tcPr marL="87839" marR="87839" marT="0" marB="0"/>
                </a:tc>
                <a:extLst>
                  <a:ext uri="{0D108BD9-81ED-4DB2-BD59-A6C34878D82A}">
                    <a16:rowId xmlns:a16="http://schemas.microsoft.com/office/drawing/2014/main" val="3136091418"/>
                  </a:ext>
                </a:extLst>
              </a:tr>
              <a:tr h="241315"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07000"/>
                        </a:lnSpc>
                      </a:pPr>
                      <a:r>
                        <a:rPr lang="he-IL" sz="1300">
                          <a:effectLst/>
                        </a:rPr>
                        <a:t>סה"כ משוקלל </a:t>
                      </a:r>
                      <a:endParaRPr lang="en-US" sz="1400"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Arial" panose="020B0604020202020204" pitchFamily="34" charset="0"/>
                      </a:endParaRPr>
                    </a:p>
                  </a:txBody>
                  <a:tcPr marL="87839" marR="87839" marT="0" marB="0"/>
                </a:tc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300">
                          <a:effectLst/>
                        </a:rPr>
                        <a:t>82.6</a:t>
                      </a:r>
                      <a:endParaRPr lang="en-US" sz="1400"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Arial" panose="020B0604020202020204" pitchFamily="34" charset="0"/>
                      </a:endParaRPr>
                    </a:p>
                  </a:txBody>
                  <a:tcPr marL="87839" marR="87839" marT="0" marB="0"/>
                </a:tc>
                <a:extLst>
                  <a:ext uri="{0D108BD9-81ED-4DB2-BD59-A6C34878D82A}">
                    <a16:rowId xmlns:a16="http://schemas.microsoft.com/office/drawing/2014/main" val="1766972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13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3BEF9-90C8-8E6C-2004-4623B030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אתגרים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91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994AF22-9320-0A9B-2A45-B171EE9242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4300680"/>
              </p:ext>
            </p:extLst>
          </p:nvPr>
        </p:nvGraphicFramePr>
        <p:xfrm>
          <a:off x="2032000" y="77803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265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E8558E8-95B3-4C67-BC80-54F3E9FC72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0E8558E8-95B3-4C67-BC80-54F3E9FC72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3822951-F053-40BD-A993-072F08B14C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D3822951-F053-40BD-A993-072F08B14C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791830-B6BC-43F3-8343-3A2F369C0F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F6791830-B6BC-43F3-8343-3A2F369C0F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79423F-DE58-4EDC-A61F-D37FB9C2C1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7779423F-DE58-4EDC-A61F-D37FB9C2C1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9F885E-B53E-FC61-2FC4-CD6B929498C5}"/>
              </a:ext>
            </a:extLst>
          </p:cNvPr>
          <p:cNvSpPr txBox="1"/>
          <p:nvPr/>
        </p:nvSpPr>
        <p:spPr>
          <a:xfrm>
            <a:off x="857956" y="2032000"/>
            <a:ext cx="9447872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/>
              <a:t>אתגר 1 – חלוקת משימות, חלק מהקבוצה היו במילואים ובמספר אירועים שמנעו השתתפות בחלקים מסוימים מהפרויקט – מילואים, לידה ,מחלה.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/>
              <a:t>אתגר 2 – התחייבות ותכנון מראש לממש את מה שנכתב בחלק שממקד את פיתוח המערכת (</a:t>
            </a:r>
            <a:r>
              <a:rPr lang="en-US"/>
              <a:t>convergent</a:t>
            </a:r>
            <a:r>
              <a:rPr lang="he-IL"/>
              <a:t>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/>
              <a:t>אתגר 3 – שינוי התפיסה של מה הלקוח רוצה להבין מהמערכת – בהתחלה התמקדנו יותר בחניכה של עובדים בצוות ולאחר השיחה עם עוזי חידדנו את הפרסונה לכזאת שעם דרישות מערכת יותר ניהוליות (ניהול ושליטה).  </a:t>
            </a:r>
            <a:endParaRPr lang="en-US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/>
              <a:t>אתגר 4 – ההטמעה של הפיצ’ר </a:t>
            </a:r>
            <a:r>
              <a:rPr lang="en-US"/>
              <a:t>PDF</a:t>
            </a:r>
            <a:r>
              <a:rPr lang="he-IL"/>
              <a:t> דרשה הסתכלות רחבה על הקוד וכל רכיבי המערכת בזמן פיתוח מקבילי </a:t>
            </a:r>
          </a:p>
        </p:txBody>
      </p:sp>
    </p:spTree>
    <p:extLst>
      <p:ext uri="{BB962C8B-B14F-4D97-AF65-F5344CB8AC3E}">
        <p14:creationId xmlns:p14="http://schemas.microsoft.com/office/powerpoint/2010/main" val="1601730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BEF9-90C8-8E6C-2004-4623B030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464" y="118237"/>
            <a:ext cx="10515600" cy="1325563"/>
          </a:xfrm>
        </p:spPr>
        <p:txBody>
          <a:bodyPr/>
          <a:lstStyle/>
          <a:p>
            <a:pPr algn="ctr" rtl="1"/>
            <a:r>
              <a:rPr lang="en-US"/>
              <a:t>Design Thinking – Empathy map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6DC228-F943-E8BE-5EF7-5A8224026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762090"/>
              </p:ext>
            </p:extLst>
          </p:nvPr>
        </p:nvGraphicFramePr>
        <p:xfrm>
          <a:off x="895546" y="1443800"/>
          <a:ext cx="10284517" cy="4127441"/>
        </p:xfrm>
        <a:graphic>
          <a:graphicData uri="http://schemas.openxmlformats.org/drawingml/2006/table">
            <a:tbl>
              <a:tblPr/>
              <a:tblGrid>
                <a:gridCol w="5198152">
                  <a:extLst>
                    <a:ext uri="{9D8B030D-6E8A-4147-A177-3AD203B41FA5}">
                      <a16:colId xmlns:a16="http://schemas.microsoft.com/office/drawing/2014/main" val="2975350841"/>
                    </a:ext>
                  </a:extLst>
                </a:gridCol>
                <a:gridCol w="5086365">
                  <a:extLst>
                    <a:ext uri="{9D8B030D-6E8A-4147-A177-3AD203B41FA5}">
                      <a16:colId xmlns:a16="http://schemas.microsoft.com/office/drawing/2014/main" val="261474155"/>
                    </a:ext>
                  </a:extLst>
                </a:gridCol>
              </a:tblGrid>
              <a:tr h="1726111">
                <a:tc>
                  <a:txBody>
                    <a:bodyPr/>
                    <a:lstStyle/>
                    <a:p>
                      <a:pPr algn="r" rtl="1" fontAlgn="base"/>
                      <a:r>
                        <a:rPr lang="en-US" sz="1800" b="1" i="0">
                          <a:effectLst/>
                          <a:latin typeface="Rockwell" panose="02060603020205020403" pitchFamily="18" charset="0"/>
                        </a:rPr>
                        <a:t>THINKS</a:t>
                      </a:r>
                      <a:r>
                        <a:rPr lang="en-US" sz="1800" b="0" i="0">
                          <a:effectLst/>
                          <a:latin typeface="Rockwell" panose="02060603020205020403" pitchFamily="18" charset="0"/>
                        </a:rPr>
                        <a:t>:  </a:t>
                      </a:r>
                      <a:endParaRPr lang="en-US" sz="1800" b="0" i="0">
                        <a:effectLst/>
                      </a:endParaRPr>
                    </a:p>
                    <a:p>
                      <a:pPr algn="r" rtl="1" fontAlgn="base"/>
                      <a:r>
                        <a:rPr lang="he-IL" sz="1800" b="0" i="0">
                          <a:effectLst/>
                          <a:cs typeface="Arial" panose="020B0604020202020204" pitchFamily="34" charset="0"/>
                        </a:rPr>
                        <a:t>מנהל המערכת יודע שחברי הצוות יעזרו אחד לשני ובסופו של דבר המשימה תתבצע אך עם הנגשת המידע נוכל לבצע את המשימה מהר יותר</a:t>
                      </a:r>
                      <a:r>
                        <a:rPr lang="he-IL" sz="1800" b="0" i="0">
                          <a:effectLst/>
                          <a:latin typeface="Rockwell" panose="02060603020205020403" pitchFamily="18" charset="0"/>
                        </a:rPr>
                        <a:t>. </a:t>
                      </a:r>
                      <a:endParaRPr lang="he-IL" sz="1800" b="0" i="0">
                        <a:effectLst/>
                      </a:endParaRPr>
                    </a:p>
                    <a:p>
                      <a:pPr algn="l" rtl="0" fontAlgn="base"/>
                      <a:r>
                        <a:rPr lang="he-IL" sz="1800" b="0" i="0">
                          <a:effectLst/>
                          <a:latin typeface="Rockwell" panose="02060603020205020403" pitchFamily="18" charset="0"/>
                        </a:rPr>
                        <a:t> </a:t>
                      </a:r>
                      <a:endParaRPr lang="he-IL" sz="1800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base"/>
                      <a:r>
                        <a:rPr lang="en-US" sz="1800" b="1" i="0">
                          <a:effectLst/>
                          <a:latin typeface="Rockwell" panose="02060603020205020403" pitchFamily="18" charset="0"/>
                        </a:rPr>
                        <a:t>DOES</a:t>
                      </a:r>
                      <a:r>
                        <a:rPr lang="en-US" sz="1800" b="0" i="0">
                          <a:effectLst/>
                          <a:latin typeface="Rockwell" panose="02060603020205020403" pitchFamily="18" charset="0"/>
                        </a:rPr>
                        <a:t>: </a:t>
                      </a:r>
                      <a:r>
                        <a:rPr lang="en-US" sz="1800" b="0" i="0">
                          <a:effectLst/>
                          <a:latin typeface="WordVisiCarriageReturnRtl_MSFontService"/>
                        </a:rPr>
                        <a:t> </a:t>
                      </a:r>
                      <a:br>
                        <a:rPr lang="en-US" sz="1800" b="0" i="0">
                          <a:effectLst/>
                          <a:latin typeface="WordVisiCarriageReturnRtl_MSFontService"/>
                        </a:rPr>
                      </a:br>
                      <a:r>
                        <a:rPr lang="en-US" sz="1800" b="0" i="0">
                          <a:effectLst/>
                          <a:latin typeface="Rockwell" panose="02060603020205020403" pitchFamily="18" charset="0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  <a:p>
                      <a:pPr algn="r" rtl="1" fontAlgn="base">
                        <a:buFont typeface="Arial" panose="020B0604020202020204" pitchFamily="34" charset="0"/>
                        <a:buChar char="•"/>
                      </a:pPr>
                      <a:r>
                        <a:rPr lang="he-IL" sz="1800" b="0" i="0">
                          <a:effectLst/>
                          <a:latin typeface="Rockwell" panose="02060603020205020403" pitchFamily="18" charset="0"/>
                          <a:cs typeface="Arial" panose="020B0604020202020204" pitchFamily="34" charset="0"/>
                        </a:rPr>
                        <a:t>בודק אפשרות לרכישת תוכנות מתאימות בשוק</a:t>
                      </a:r>
                      <a:r>
                        <a:rPr lang="he-IL" sz="1800" b="0" i="0">
                          <a:effectLst/>
                          <a:latin typeface="Rockwell" panose="02060603020205020403" pitchFamily="18" charset="0"/>
                        </a:rPr>
                        <a:t>. </a:t>
                      </a:r>
                    </a:p>
                    <a:p>
                      <a:pPr algn="r" rtl="1" fontAlgn="base">
                        <a:buFont typeface="Arial" panose="020B0604020202020204" pitchFamily="34" charset="0"/>
                        <a:buChar char="•"/>
                      </a:pPr>
                      <a:r>
                        <a:rPr lang="he-IL" sz="1800" b="0" i="0">
                          <a:effectLst/>
                          <a:latin typeface="Rockwell" panose="02060603020205020403" pitchFamily="18" charset="0"/>
                          <a:cs typeface="Arial" panose="020B0604020202020204" pitchFamily="34" charset="0"/>
                        </a:rPr>
                        <a:t>עובר על אקסל ביצועים</a:t>
                      </a:r>
                      <a:r>
                        <a:rPr lang="he-IL" sz="1800" b="0" i="0">
                          <a:effectLst/>
                          <a:latin typeface="Rockwell" panose="02060603020205020403" pitchFamily="18" charset="0"/>
                        </a:rPr>
                        <a:t>. 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628552"/>
                  </a:ext>
                </a:extLst>
              </a:tr>
              <a:tr h="2401330">
                <a:tc>
                  <a:txBody>
                    <a:bodyPr/>
                    <a:lstStyle/>
                    <a:p>
                      <a:pPr algn="r" rtl="1" fontAlgn="base"/>
                      <a:r>
                        <a:rPr lang="en-US" sz="1800" b="1" i="0">
                          <a:effectLst/>
                          <a:latin typeface="Rockwell" panose="02060603020205020403" pitchFamily="18" charset="0"/>
                        </a:rPr>
                        <a:t>FEELS</a:t>
                      </a:r>
                      <a:r>
                        <a:rPr lang="en-US" sz="1800" b="0" i="0">
                          <a:effectLst/>
                          <a:latin typeface="Rockwell" panose="02060603020205020403" pitchFamily="18" charset="0"/>
                        </a:rPr>
                        <a:t>:  </a:t>
                      </a:r>
                      <a:endParaRPr lang="en-US" sz="1800" b="0" i="0">
                        <a:effectLst/>
                      </a:endParaRPr>
                    </a:p>
                    <a:p>
                      <a:pPr algn="r" rtl="1" fontAlgn="base"/>
                      <a:r>
                        <a:rPr lang="he-IL" sz="1800" b="0" i="0">
                          <a:effectLst/>
                          <a:cs typeface="Arial" panose="020B0604020202020204" pitchFamily="34" charset="0"/>
                        </a:rPr>
                        <a:t>המרואיין מאוד רוצה לשפר את יעילות הצוות ולבצע את המשימות שלו שיעילות גבוה יותר ולכן הוא להוט לקבל את המערכת ולהטמיע אותה</a:t>
                      </a:r>
                      <a:r>
                        <a:rPr lang="he-IL" sz="1800" b="0" i="0">
                          <a:effectLst/>
                          <a:latin typeface="Rockwell" panose="02060603020205020403" pitchFamily="18" charset="0"/>
                        </a:rPr>
                        <a:t> </a:t>
                      </a:r>
                      <a:r>
                        <a:rPr lang="he-IL" sz="1800" b="0" i="0">
                          <a:effectLst/>
                          <a:cs typeface="Arial" panose="020B0604020202020204" pitchFamily="34" charset="0"/>
                        </a:rPr>
                        <a:t>בתפקוד השוטף של הצוות</a:t>
                      </a:r>
                      <a:r>
                        <a:rPr lang="he-IL" sz="1800" b="0" i="0">
                          <a:effectLst/>
                          <a:latin typeface="Rockwell" panose="02060603020205020403" pitchFamily="18" charset="0"/>
                        </a:rPr>
                        <a:t>,</a:t>
                      </a:r>
                      <a:r>
                        <a:rPr lang="he-IL" sz="1800" b="0" i="0">
                          <a:effectLst/>
                          <a:latin typeface="WordVisiCarriageReturnRtl_MSFontService"/>
                        </a:rPr>
                        <a:t> </a:t>
                      </a:r>
                      <a:br>
                        <a:rPr lang="he-IL" sz="1800" b="0" i="0">
                          <a:effectLst/>
                          <a:latin typeface="WordVisiCarriageReturnRtl_MSFontService"/>
                        </a:rPr>
                      </a:br>
                      <a:r>
                        <a:rPr lang="he-IL" sz="1800" b="0" i="0">
                          <a:effectLst/>
                          <a:cs typeface="Arial" panose="020B0604020202020204" pitchFamily="34" charset="0"/>
                        </a:rPr>
                        <a:t>כך יוכל לתת לעובדים שלו פידבקים בהתאם לעבודתם.</a:t>
                      </a:r>
                      <a:r>
                        <a:rPr lang="he-IL" sz="1800" b="0" i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he-IL" sz="1800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base"/>
                      <a:r>
                        <a:rPr lang="en-US" sz="1800" b="1" i="0">
                          <a:effectLst/>
                          <a:latin typeface="Rockwell" panose="02060603020205020403" pitchFamily="18" charset="0"/>
                        </a:rPr>
                        <a:t>SAYS</a:t>
                      </a:r>
                      <a:r>
                        <a:rPr lang="en-US" sz="1800" b="0" i="0">
                          <a:effectLst/>
                          <a:latin typeface="Rockwell" panose="02060603020205020403" pitchFamily="18" charset="0"/>
                        </a:rPr>
                        <a:t>:  </a:t>
                      </a:r>
                      <a:endParaRPr lang="en-US" sz="1800" b="0" i="0">
                        <a:effectLst/>
                      </a:endParaRPr>
                    </a:p>
                    <a:p>
                      <a:pPr marL="285750" indent="-285750" algn="r" rtl="1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>
                          <a:effectLst/>
                          <a:cs typeface="Arial" panose="020B0604020202020204" pitchFamily="34" charset="0"/>
                        </a:rPr>
                        <a:t>"</a:t>
                      </a:r>
                      <a:r>
                        <a:rPr lang="he-IL" sz="1800" b="0" i="0">
                          <a:effectLst/>
                          <a:cs typeface="Arial" panose="020B0604020202020204" pitchFamily="34" charset="0"/>
                        </a:rPr>
                        <a:t>אשמח לקבל מידע שיציג לי את עקומת הלמידה של חברי הצוות כך אוכל גם להעביר הדרכות מקצועיות בהתאם לעקומת הלמידה שלהם.</a:t>
                      </a:r>
                      <a:r>
                        <a:rPr lang="he-IL" sz="1800" b="0" i="0">
                          <a:effectLst/>
                          <a:latin typeface="Rockwell" panose="02060603020205020403" pitchFamily="18" charset="0"/>
                        </a:rPr>
                        <a:t>" </a:t>
                      </a:r>
                      <a:endParaRPr lang="he-IL" sz="1800" b="0" i="0">
                        <a:effectLst/>
                      </a:endParaRPr>
                    </a:p>
                    <a:p>
                      <a:pPr marL="285750" indent="-285750" algn="r" rtl="1" fontAlgn="base">
                        <a:buFont typeface="Arial" panose="020B0604020202020204" pitchFamily="34" charset="0"/>
                        <a:buChar char="•"/>
                      </a:pPr>
                      <a:r>
                        <a:rPr lang="he-IL" sz="1800" b="0" i="0">
                          <a:effectLst/>
                          <a:cs typeface="Arial" panose="020B0604020202020204" pitchFamily="34" charset="0"/>
                        </a:rPr>
                        <a:t>"להעביר הדרכה לעובדים החדשים בהכרח תחזק את מקצועיותם והשליטה שלהם בתוכנה, יכול לחסוך זמן בעבודה על  פרויקט מסוים.</a:t>
                      </a:r>
                      <a:r>
                        <a:rPr lang="he-IL" sz="1800" b="0" i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he-IL" sz="1800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028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332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3BEF9-90C8-8E6C-2004-4623B030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he-IL" sz="4000">
                <a:solidFill>
                  <a:srgbClr val="FFFFFF"/>
                </a:solidFill>
              </a:rPr>
              <a:t>קישורים </a:t>
            </a:r>
            <a:r>
              <a:rPr lang="he-IL" sz="4000" err="1">
                <a:solidFill>
                  <a:srgbClr val="FFFFFF"/>
                </a:solidFill>
              </a:rPr>
              <a:t>לפרוייקט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7036-D6C1-A49D-9743-747BD0FBB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457200" lvl="1" indent="0" rtl="1">
              <a:buNone/>
            </a:pPr>
            <a:r>
              <a:rPr lang="en-US" sz="2000"/>
              <a:t>Git:  </a:t>
            </a:r>
          </a:p>
          <a:p>
            <a:pPr marL="457200" lvl="1" indent="0" rtl="1">
              <a:buNone/>
            </a:pPr>
            <a:r>
              <a:rPr lang="en-US" sz="2000" u="sng">
                <a:effectLst/>
                <a:latin typeface="Rockwell" panose="02060603020205020403" pitchFamily="18" charset="0"/>
                <a:ea typeface="Rockwell" panose="02060603020205020403" pitchFamily="18" charset="0"/>
                <a:cs typeface="Arial" panose="020B0604020202020204" pitchFamily="34" charset="0"/>
                <a:hlinkClick r:id="rId2"/>
              </a:rPr>
              <a:t>https://github.com/DvirHayat/IntroToCloud</a:t>
            </a:r>
            <a:endParaRPr lang="en-US" sz="2000"/>
          </a:p>
          <a:p>
            <a:pPr marL="457200" lvl="1" indent="0" rtl="1">
              <a:buNone/>
            </a:pPr>
            <a:endParaRPr lang="en-US" sz="2000"/>
          </a:p>
          <a:p>
            <a:pPr marL="457200" lvl="1" indent="0" rtl="1">
              <a:buNone/>
            </a:pPr>
            <a:r>
              <a:rPr lang="en-US" sz="2000"/>
              <a:t>Drive:  </a:t>
            </a:r>
            <a:r>
              <a:rPr lang="en-US" sz="2000" u="sng">
                <a:effectLst/>
                <a:latin typeface="Rockwell" panose="02060603020205020403" pitchFamily="18" charset="0"/>
                <a:ea typeface="Rockwell" panose="02060603020205020403" pitchFamily="18" charset="0"/>
                <a:cs typeface="Arial" panose="020B0604020202020204" pitchFamily="34" charset="0"/>
                <a:hlinkClick r:id="rId3"/>
              </a:rPr>
              <a:t>https://colab.research.google.com/drive/1e3SfeEbwokJ9cxYe_yXUlj4GYN6jfOb?usp=drive_link</a:t>
            </a:r>
            <a:endParaRPr lang="en-US" sz="2000">
              <a:effectLst/>
              <a:latin typeface="Rockwell" panose="02060603020205020403" pitchFamily="18" charset="0"/>
              <a:ea typeface="Rockwell" panose="02060603020205020403" pitchFamily="18" charset="0"/>
              <a:cs typeface="Arial" panose="020B0604020202020204" pitchFamily="34" charset="0"/>
            </a:endParaRPr>
          </a:p>
          <a:p>
            <a:pPr marL="457200" lvl="1" indent="0" rtl="1">
              <a:buNone/>
            </a:pPr>
            <a:endParaRPr lang="he-IL" sz="2000"/>
          </a:p>
        </p:txBody>
      </p:sp>
    </p:spTree>
    <p:extLst>
      <p:ext uri="{BB962C8B-B14F-4D97-AF65-F5344CB8AC3E}">
        <p14:creationId xmlns:p14="http://schemas.microsoft.com/office/powerpoint/2010/main" val="3311514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BEF9-90C8-8E6C-2004-4623B030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464" y="118237"/>
            <a:ext cx="10515600" cy="1325563"/>
          </a:xfrm>
        </p:spPr>
        <p:txBody>
          <a:bodyPr/>
          <a:lstStyle/>
          <a:p>
            <a:pPr algn="ctr" rtl="1"/>
            <a:r>
              <a:rPr lang="en-US"/>
              <a:t>Design Thinking – divergent and convergent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9C24E7-C2B9-A266-E2C4-69F6ADF1C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073221"/>
              </p:ext>
            </p:extLst>
          </p:nvPr>
        </p:nvGraphicFramePr>
        <p:xfrm>
          <a:off x="314374" y="1131443"/>
          <a:ext cx="5284498" cy="527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284498">
                  <a:extLst>
                    <a:ext uri="{9D8B030D-6E8A-4147-A177-3AD203B41FA5}">
                      <a16:colId xmlns:a16="http://schemas.microsoft.com/office/drawing/2014/main" val="217244078"/>
                    </a:ext>
                  </a:extLst>
                </a:gridCol>
              </a:tblGrid>
              <a:tr h="293442">
                <a:tc>
                  <a:txBody>
                    <a:bodyPr/>
                    <a:lstStyle/>
                    <a:p>
                      <a:pPr rtl="1"/>
                      <a:r>
                        <a:rPr lang="en-US"/>
                        <a:t>Divergent thinking</a:t>
                      </a:r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538722"/>
                  </a:ext>
                </a:extLst>
              </a:tr>
              <a:tr h="293442">
                <a:tc>
                  <a:txBody>
                    <a:bodyPr/>
                    <a:lstStyle/>
                    <a:p>
                      <a:pPr algn="r" rtl="1" fontAlgn="base"/>
                      <a:r>
                        <a:rPr lang="he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הצגת זמן עבודה של אחד מאנשי הצוות על פרויקט מסוים</a:t>
                      </a:r>
                      <a:endParaRPr lang="he-IL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90167"/>
                  </a:ext>
                </a:extLst>
              </a:tr>
              <a:tr h="293442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הצגת אחוז עבודה של אחד מאנשי הצוות על פרויקט מסוים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838702"/>
                  </a:ext>
                </a:extLst>
              </a:tr>
              <a:tr h="293442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הצגת דיאגרמת עוגה של אחוז חלוקת העבודה בין האנשים בצוות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135805"/>
                  </a:ext>
                </a:extLst>
              </a:tr>
              <a:tr h="293442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הצגת כמות שעות ממוצעת של עבודה כוללת על הפרויקט בתקופת זמן מסוימת</a:t>
                      </a:r>
                      <a:endParaRPr lang="he-IL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68212"/>
                  </a:ext>
                </a:extLst>
              </a:tr>
              <a:tr h="293442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ניתוח והצגת שעות שבהם אנשים עבדו במקביל על פרויקט מסוים</a:t>
                      </a:r>
                      <a:endParaRPr lang="he-IL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51003"/>
                  </a:ext>
                </a:extLst>
              </a:tr>
              <a:tr h="293442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אפשרות לייצא מידע אודות התקדמות הפרויקט לקובץ חיצוני כמו 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pdf (?)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272349"/>
                  </a:ext>
                </a:extLst>
              </a:tr>
              <a:tr h="506489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אפשרות לבדוק היסטורית עבודה של חבר צוות מסוים מתחילת הפרויקט עד לנקודה מסוימת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812510"/>
                  </a:ext>
                </a:extLst>
              </a:tr>
              <a:tr h="293442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הצגה של תבניות שימוש חוזרות של אנשי צוות מנוסים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554762"/>
                  </a:ext>
                </a:extLst>
              </a:tr>
              <a:tr h="506489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השוואת זמנים של רצף ביצוע פעולות מסוים מול עובדים שונים ומול אותו עובד (היסטוריית ביצועים).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63443"/>
                  </a:ext>
                </a:extLst>
              </a:tr>
              <a:tr h="293442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ייצור עקומות למידה לכל משתמש במערכת.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41473"/>
                  </a:ext>
                </a:extLst>
              </a:tr>
              <a:tr h="293442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ייצור המלצות לביצוע פעולות מפעולות קודמות - 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coPilot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e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לאפליקציה </a:t>
                      </a:r>
                      <a:endParaRPr lang="he-IL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35567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D8B326-A786-25B6-731B-B29FEBCFA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503762"/>
              </p:ext>
            </p:extLst>
          </p:nvPr>
        </p:nvGraphicFramePr>
        <p:xfrm>
          <a:off x="6499928" y="1137020"/>
          <a:ext cx="5284498" cy="323801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284498">
                  <a:extLst>
                    <a:ext uri="{9D8B030D-6E8A-4147-A177-3AD203B41FA5}">
                      <a16:colId xmlns:a16="http://schemas.microsoft.com/office/drawing/2014/main" val="217244078"/>
                    </a:ext>
                  </a:extLst>
                </a:gridCol>
              </a:tblGrid>
              <a:tr h="293442">
                <a:tc>
                  <a:txBody>
                    <a:bodyPr/>
                    <a:lstStyle/>
                    <a:p>
                      <a:pPr rtl="1"/>
                      <a:r>
                        <a:rPr lang="en-US"/>
                        <a:t>Convergent thinking</a:t>
                      </a:r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538722"/>
                  </a:ext>
                </a:extLst>
              </a:tr>
              <a:tr h="293442">
                <a:tc>
                  <a:txBody>
                    <a:bodyPr/>
                    <a:lstStyle/>
                    <a:p>
                      <a:pPr rtl="1" fontAlgn="base"/>
                      <a:r>
                        <a:rPr lang="he-IL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הצגת זמן עבודה של אחד מאנשי הצוות על פרויקט מסוים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272349"/>
                  </a:ext>
                </a:extLst>
              </a:tr>
              <a:tr h="506489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הצגת דיאגרמת עוגה של אחוז חלוקת העבודה בין האנשים בצוות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812510"/>
                  </a:ext>
                </a:extLst>
              </a:tr>
              <a:tr h="293442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הצגת כמות שעות ממוצעת של עבודה כוללת על הפרויקט בתקופת זמן מסוימת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554762"/>
                  </a:ext>
                </a:extLst>
              </a:tr>
              <a:tr h="506489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בדיקת שעות שבהם אנשים עבדו במקביל על פרויקט מסוים.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63443"/>
                  </a:ext>
                </a:extLst>
              </a:tr>
              <a:tr h="293442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ייצור והצגה של עקומת למידה במערכת לכל משתמש.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41473"/>
                  </a:ext>
                </a:extLst>
              </a:tr>
              <a:tr h="293442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אפשרות לייצא מידע אודות התקדמות הפרויקט לקובץ חיצוני כמו 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355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938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3BEF9-90C8-8E6C-2004-4623B030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pPr rtl="1"/>
            <a:r>
              <a:rPr lang="he-IL" sz="4000">
                <a:solidFill>
                  <a:srgbClr val="FFFFFF"/>
                </a:solidFill>
              </a:rPr>
              <a:t>שקיפות אלגוריתמית 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803FDD3-73FA-8E5B-9C0A-3B0C76A2EF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481491"/>
              </p:ext>
            </p:extLst>
          </p:nvPr>
        </p:nvGraphicFramePr>
        <p:xfrm>
          <a:off x="1140947" y="2948473"/>
          <a:ext cx="10302922" cy="3356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0139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3BEF9-90C8-8E6C-2004-4623B030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rtl="1"/>
            <a:r>
              <a:rPr lang="he-IL" sz="4000">
                <a:solidFill>
                  <a:srgbClr val="FFFFFF"/>
                </a:solidFill>
              </a:rPr>
              <a:t>טבלת משוב – </a:t>
            </a:r>
            <a:r>
              <a:rPr lang="en-US" sz="4000">
                <a:solidFill>
                  <a:srgbClr val="FFFFFF"/>
                </a:solidFill>
              </a:rPr>
              <a:t>code review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57B0E4B-8F89-C482-F682-423C445547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605269"/>
              </p:ext>
            </p:extLst>
          </p:nvPr>
        </p:nvGraphicFramePr>
        <p:xfrm>
          <a:off x="644054" y="2390196"/>
          <a:ext cx="10927831" cy="393991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346783">
                  <a:extLst>
                    <a:ext uri="{9D8B030D-6E8A-4147-A177-3AD203B41FA5}">
                      <a16:colId xmlns:a16="http://schemas.microsoft.com/office/drawing/2014/main" val="315401501"/>
                    </a:ext>
                  </a:extLst>
                </a:gridCol>
                <a:gridCol w="4026496">
                  <a:extLst>
                    <a:ext uri="{9D8B030D-6E8A-4147-A177-3AD203B41FA5}">
                      <a16:colId xmlns:a16="http://schemas.microsoft.com/office/drawing/2014/main" val="2128228628"/>
                    </a:ext>
                  </a:extLst>
                </a:gridCol>
                <a:gridCol w="3554552">
                  <a:extLst>
                    <a:ext uri="{9D8B030D-6E8A-4147-A177-3AD203B41FA5}">
                      <a16:colId xmlns:a16="http://schemas.microsoft.com/office/drawing/2014/main" val="1944596806"/>
                    </a:ext>
                  </a:extLst>
                </a:gridCol>
              </a:tblGrid>
              <a:tr h="667894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2000">
                          <a:effectLst/>
                        </a:rPr>
                        <a:t>הערת  משוב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5240" marR="7524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2000">
                          <a:effectLst/>
                        </a:rPr>
                        <a:t>האם לדעתכם יש צורך בשינוי במערכת בעקבות ההערה?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5240" marR="7524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2000">
                          <a:effectLst/>
                        </a:rPr>
                        <a:t>נימוק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5240" marR="75240" marT="0" marB="0"/>
                </a:tc>
                <a:extLst>
                  <a:ext uri="{0D108BD9-81ED-4DB2-BD59-A6C34878D82A}">
                    <a16:rowId xmlns:a16="http://schemas.microsoft.com/office/drawing/2014/main" val="753486021"/>
                  </a:ext>
                </a:extLst>
              </a:tr>
              <a:tr h="1311892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r>
                        <a:rPr lang="he-IL" sz="2000">
                          <a:effectLst/>
                        </a:rPr>
                        <a:t>ציפינו לראות את המערכת כמסך יחיד ולא כחלקים במסמך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5240" marR="7524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r>
                        <a:rPr lang="he-IL" sz="2000">
                          <a:effectLst/>
                        </a:rPr>
                        <a:t>כן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5240" marR="7524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r>
                        <a:rPr lang="he-IL" sz="2000">
                          <a:effectLst/>
                        </a:rPr>
                        <a:t>ראינו מקבוצה אחרת שניתן לייצר מסך מרכזי שמרכז את כלל הפעולות במערכת גם בסביבת </a:t>
                      </a:r>
                      <a:r>
                        <a:rPr lang="en-US" sz="2000">
                          <a:effectLst/>
                        </a:rPr>
                        <a:t>pywidget</a:t>
                      </a:r>
                      <a:r>
                        <a:rPr lang="he-IL" sz="2000">
                          <a:effectLst/>
                        </a:rPr>
                        <a:t> – עקב מחסור בזמן לא בוצע שינוי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5240" marR="75240" marT="0" marB="0"/>
                </a:tc>
                <a:extLst>
                  <a:ext uri="{0D108BD9-81ED-4DB2-BD59-A6C34878D82A}">
                    <a16:rowId xmlns:a16="http://schemas.microsoft.com/office/drawing/2014/main" val="395773473"/>
                  </a:ext>
                </a:extLst>
              </a:tr>
              <a:tr h="667894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r>
                        <a:rPr lang="he-IL" sz="2000">
                          <a:effectLst/>
                        </a:rPr>
                        <a:t>רק לאחר הפסקת הצ'טבוט ניתן להשתמש בגרפים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5240" marR="7524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r>
                        <a:rPr lang="he-IL" sz="2000">
                          <a:effectLst/>
                        </a:rPr>
                        <a:t>כן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5240" marR="7524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r>
                        <a:rPr lang="he-IL" sz="2000">
                          <a:effectLst/>
                        </a:rPr>
                        <a:t>שינינו את מיקום הצ'טבוט כך שיעבוד בצורה חלקה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5240" marR="75240" marT="0" marB="0"/>
                </a:tc>
                <a:extLst>
                  <a:ext uri="{0D108BD9-81ED-4DB2-BD59-A6C34878D82A}">
                    <a16:rowId xmlns:a16="http://schemas.microsoft.com/office/drawing/2014/main" val="1132225668"/>
                  </a:ext>
                </a:extLst>
              </a:tr>
              <a:tr h="989893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r>
                        <a:rPr lang="he-IL" sz="2000">
                          <a:effectLst/>
                        </a:rPr>
                        <a:t>שני סוגי גרפים ב</a:t>
                      </a:r>
                      <a:r>
                        <a:rPr lang="en-US" sz="2000">
                          <a:effectLst/>
                        </a:rPr>
                        <a:t>topic related</a:t>
                      </a:r>
                      <a:r>
                        <a:rPr lang="he-IL" sz="2000">
                          <a:effectLst/>
                        </a:rPr>
                        <a:t> לא עבדו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5240" marR="7524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r>
                        <a:rPr lang="he-IL" sz="2000">
                          <a:effectLst/>
                        </a:rPr>
                        <a:t>כן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5240" marR="7524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2000">
                          <a:effectLst/>
                        </a:rPr>
                        <a:t>חשבנו מחדש על תכולת הרכיב ותיקנו בהתאם, לא נציג ללקוח מוצר עם באגים</a:t>
                      </a: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5240" marR="75240" marT="0" marB="0"/>
                </a:tc>
                <a:extLst>
                  <a:ext uri="{0D108BD9-81ED-4DB2-BD59-A6C34878D82A}">
                    <a16:rowId xmlns:a16="http://schemas.microsoft.com/office/drawing/2014/main" val="75136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194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3BEF9-90C8-8E6C-2004-4623B030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 rtl="1"/>
            <a:r>
              <a:rPr lang="he-IL" sz="4000">
                <a:solidFill>
                  <a:srgbClr val="FFFFFF"/>
                </a:solidFill>
              </a:rPr>
              <a:t>מקורות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9E0F4-2B6E-82A4-95C6-05455AAE7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ChatGPT</a:t>
            </a:r>
          </a:p>
          <a:p>
            <a:r>
              <a:rPr lang="en-US" sz="2000"/>
              <a:t>GeeksForGeeks</a:t>
            </a:r>
          </a:p>
          <a:p>
            <a:r>
              <a:rPr lang="en-US" sz="2000"/>
              <a:t>Claude</a:t>
            </a:r>
          </a:p>
        </p:txBody>
      </p:sp>
    </p:spTree>
    <p:extLst>
      <p:ext uri="{BB962C8B-B14F-4D97-AF65-F5344CB8AC3E}">
        <p14:creationId xmlns:p14="http://schemas.microsoft.com/office/powerpoint/2010/main" val="604746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3BEF9-90C8-8E6C-2004-4623B030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974" y="2171030"/>
            <a:ext cx="2448363" cy="66189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r"/>
            <a:r>
              <a:rPr lang="en-US" sz="4800" kern="1200" err="1">
                <a:solidFill>
                  <a:srgbClr val="FFFFFF"/>
                </a:solidFill>
                <a:latin typeface="+mn-lt"/>
                <a:ea typeface="+mj-ea"/>
                <a:cs typeface="+mn-cs"/>
              </a:rPr>
              <a:t>תודה</a:t>
            </a:r>
            <a:r>
              <a:rPr lang="en-US" sz="4800" kern="1200">
                <a:solidFill>
                  <a:srgbClr val="FFFFFF"/>
                </a:solidFill>
                <a:latin typeface="+mn-lt"/>
                <a:ea typeface="+mj-ea"/>
                <a:cs typeface="+mn-cs"/>
              </a:rPr>
              <a:t> </a:t>
            </a:r>
            <a:r>
              <a:rPr lang="he-IL" sz="4800" kern="1200">
                <a:solidFill>
                  <a:srgbClr val="FFFFFF"/>
                </a:solidFill>
                <a:latin typeface="+mn-lt"/>
                <a:ea typeface="+mj-ea"/>
                <a:cs typeface="+mn-cs"/>
              </a:rPr>
              <a:t>על ההקשבה</a:t>
            </a:r>
            <a:br>
              <a:rPr lang="en-US" sz="4800" kern="1200">
                <a:solidFill>
                  <a:srgbClr val="FFFFFF"/>
                </a:solidFill>
                <a:latin typeface="+mn-lt"/>
                <a:ea typeface="+mj-ea"/>
                <a:cs typeface="+mn-cs"/>
              </a:rPr>
            </a:br>
            <a:br>
              <a:rPr lang="en-US" sz="4800" kern="1200">
                <a:solidFill>
                  <a:srgbClr val="FFFFFF"/>
                </a:solidFill>
                <a:latin typeface="+mn-lt"/>
                <a:ea typeface="+mj-ea"/>
                <a:cs typeface="+mn-cs"/>
              </a:rPr>
            </a:br>
            <a:endParaRPr lang="en-US" sz="2000" kern="1200">
              <a:solidFill>
                <a:srgbClr val="FFFFFF"/>
              </a:solidFill>
              <a:latin typeface="+mn-lt"/>
              <a:ea typeface="+mj-ea"/>
              <a:cs typeface="+mn-cs"/>
            </a:endParaRPr>
          </a:p>
        </p:txBody>
      </p:sp>
      <p:pic>
        <p:nvPicPr>
          <p:cNvPr id="5" name="Content Placeholder 4" descr="Cloud shaped hard drive with cables">
            <a:extLst>
              <a:ext uri="{FF2B5EF4-FFF2-40B4-BE49-F238E27FC236}">
                <a16:creationId xmlns:a16="http://schemas.microsoft.com/office/drawing/2014/main" id="{3439D9FE-8B81-66C5-2C5E-50A97DAF9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360630"/>
            <a:ext cx="7225748" cy="413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08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3BEF9-90C8-8E6C-2004-4623B030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he-IL" sz="4000">
                <a:solidFill>
                  <a:srgbClr val="FFFFFF"/>
                </a:solidFill>
              </a:rPr>
              <a:t>על המוצר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7036-D6C1-A49D-9743-747BD0FBB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lvl="1" algn="r" rtl="1"/>
            <a:r>
              <a:rPr lang="he-IL" sz="2000"/>
              <a:t>המוצר שלנו הוא בעצם </a:t>
            </a:r>
            <a:r>
              <a:rPr lang="en-US" sz="2000"/>
              <a:t>Dashboard</a:t>
            </a:r>
            <a:r>
              <a:rPr lang="he-IL" sz="2000"/>
              <a:t> (</a:t>
            </a:r>
            <a:r>
              <a:rPr lang="en-US" sz="2000"/>
              <a:t>Google collab</a:t>
            </a:r>
            <a:r>
              <a:rPr lang="he-IL" sz="2000"/>
              <a:t>)</a:t>
            </a:r>
            <a:r>
              <a:rPr lang="en-US" sz="2000"/>
              <a:t> </a:t>
            </a:r>
            <a:r>
              <a:rPr lang="he-IL" sz="2000"/>
              <a:t>המיועד עבור מנהל עובדים בתוכנת השרטוט </a:t>
            </a:r>
            <a:r>
              <a:rPr lang="en-US" sz="2000"/>
              <a:t>  . OnShape</a:t>
            </a:r>
            <a:r>
              <a:rPr lang="he-IL" sz="2000"/>
              <a:t> </a:t>
            </a:r>
          </a:p>
          <a:p>
            <a:pPr lvl="1" algn="r" rtl="1"/>
            <a:endParaRPr lang="he-IL" sz="2000"/>
          </a:p>
          <a:p>
            <a:pPr lvl="1" algn="r" rtl="1"/>
            <a:r>
              <a:rPr lang="he-IL" sz="2000"/>
              <a:t>התוכנה יודעת לקבל קובץ לוג מתוכנת ה</a:t>
            </a:r>
            <a:r>
              <a:rPr lang="en-US" sz="2000"/>
              <a:t>OnShape </a:t>
            </a:r>
            <a:r>
              <a:rPr lang="he-IL" sz="2000"/>
              <a:t> , לפרסר אותו ולהציג גרפים ונתונים רלוונטיים עבור מנהל המערכת: עקומת למידה, תרומה, זמני עבודה... (יפורט בהמשך).</a:t>
            </a:r>
          </a:p>
          <a:p>
            <a:pPr lvl="1" algn="r" rtl="1"/>
            <a:endParaRPr lang="he-IL" sz="2000"/>
          </a:p>
          <a:p>
            <a:pPr lvl="1" algn="r" rtl="1"/>
            <a:r>
              <a:rPr lang="he-IL" sz="2000" b="1"/>
              <a:t>מטרת העל: </a:t>
            </a:r>
            <a:r>
              <a:rPr lang="he-IL" sz="2000"/>
              <a:t>מנהל המערכת יקבל את המידע הדרוש לו על מנת לאפשר שיפור וייעול תהליכים של העובדים שמשתמשים ב-</a:t>
            </a:r>
            <a:r>
              <a:rPr lang="en-US" sz="2000"/>
              <a:t>OnShape</a:t>
            </a:r>
            <a:r>
              <a:rPr lang="he-IL" sz="2000"/>
              <a:t> .</a:t>
            </a:r>
          </a:p>
          <a:p>
            <a:pPr lvl="1" algn="r" rtl="1"/>
            <a:endParaRPr lang="en-US" sz="2000"/>
          </a:p>
          <a:p>
            <a:pPr lvl="1" algn="r" rtl="1"/>
            <a:r>
              <a:rPr lang="he-IL" sz="2000"/>
              <a:t>מעבר להצגה של גרפים ישנה גם אפשרות למשתמש לנהל שיחה עם </a:t>
            </a:r>
            <a:r>
              <a:rPr lang="he-IL" sz="2000" err="1"/>
              <a:t>צ'אטבוט</a:t>
            </a:r>
            <a:r>
              <a:rPr lang="he-IL" sz="2000"/>
              <a:t> לייצא קבצי </a:t>
            </a:r>
            <a:r>
              <a:rPr lang="en-US" sz="2000"/>
              <a:t>pdf</a:t>
            </a:r>
            <a:r>
              <a:rPr lang="he-IL" sz="2000"/>
              <a:t> ו- </a:t>
            </a:r>
            <a:r>
              <a:rPr lang="en-US" sz="2000"/>
              <a:t>excel</a:t>
            </a:r>
            <a:r>
              <a:rPr lang="he-IL" sz="2000"/>
              <a:t> וכמובן גם לייבא קובץ </a:t>
            </a:r>
            <a:r>
              <a:rPr lang="en-US" sz="2000"/>
              <a:t>Json</a:t>
            </a:r>
            <a:r>
              <a:rPr lang="he-IL" sz="2000"/>
              <a:t> חדש ולבצע עליו עיבוד.</a:t>
            </a:r>
          </a:p>
          <a:p>
            <a:pPr lvl="1" algn="r" rtl="1"/>
            <a:endParaRPr lang="he-IL" sz="2000"/>
          </a:p>
          <a:p>
            <a:pPr lvl="1" algn="r" rtl="1"/>
            <a:endParaRPr lang="he-IL" sz="2000"/>
          </a:p>
        </p:txBody>
      </p:sp>
    </p:spTree>
    <p:extLst>
      <p:ext uri="{BB962C8B-B14F-4D97-AF65-F5344CB8AC3E}">
        <p14:creationId xmlns:p14="http://schemas.microsoft.com/office/powerpoint/2010/main" val="2268575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4483BEF9-90C8-8E6C-2004-4623B030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672" y="50226"/>
            <a:ext cx="2716171" cy="1239012"/>
          </a:xfrm>
        </p:spPr>
        <p:txBody>
          <a:bodyPr anchor="ctr">
            <a:normAutofit/>
          </a:bodyPr>
          <a:lstStyle/>
          <a:p>
            <a:pPr algn="r" rtl="1"/>
            <a:r>
              <a:rPr lang="he-IL"/>
              <a:t>ארכיטקטורה</a:t>
            </a:r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965D9A-1385-E330-61A5-9B9AE97803B4}"/>
              </a:ext>
            </a:extLst>
          </p:cNvPr>
          <p:cNvGrpSpPr/>
          <p:nvPr/>
        </p:nvGrpSpPr>
        <p:grpSpPr>
          <a:xfrm>
            <a:off x="1234440" y="1014985"/>
            <a:ext cx="9681797" cy="5340881"/>
            <a:chOff x="433780" y="1329179"/>
            <a:chExt cx="10482460" cy="502668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ED8AFFB-53D1-CC4D-F34B-9F0B7731CE93}"/>
                </a:ext>
              </a:extLst>
            </p:cNvPr>
            <p:cNvGrpSpPr/>
            <p:nvPr/>
          </p:nvGrpSpPr>
          <p:grpSpPr>
            <a:xfrm>
              <a:off x="433780" y="2029273"/>
              <a:ext cx="1498863" cy="2073896"/>
              <a:chOff x="631596" y="4015819"/>
              <a:chExt cx="1498863" cy="2073896"/>
            </a:xfrm>
            <a:solidFill>
              <a:srgbClr val="2C3E50"/>
            </a:solidFill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C4F11765-39DF-547F-E645-6AA7245EB9C8}"/>
                  </a:ext>
                </a:extLst>
              </p:cNvPr>
              <p:cNvSpPr/>
              <p:nvPr/>
            </p:nvSpPr>
            <p:spPr>
              <a:xfrm>
                <a:off x="631596" y="4015819"/>
                <a:ext cx="1498863" cy="2073896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t"/>
              <a:lstStyle/>
              <a:p>
                <a:pPr algn="ctr"/>
                <a:r>
                  <a:rPr lang="en-US"/>
                  <a:t>Firebase</a:t>
                </a:r>
                <a:endParaRPr lang="he-IL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2A23CEB9-09B7-AB95-6C04-F14ED76BA098}"/>
                  </a:ext>
                </a:extLst>
              </p:cNvPr>
              <p:cNvSpPr/>
              <p:nvPr/>
            </p:nvSpPr>
            <p:spPr>
              <a:xfrm>
                <a:off x="697584" y="4647415"/>
                <a:ext cx="1366886" cy="579748"/>
              </a:xfrm>
              <a:prstGeom prst="roundRect">
                <a:avLst/>
              </a:prstGeom>
              <a:solidFill>
                <a:srgbClr val="117A65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/>
                  <a:t>Chatbot Data</a:t>
                </a:r>
                <a:endParaRPr lang="he-IL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2EA6DD7-1026-124C-7B22-49F418BD9807}"/>
                  </a:ext>
                </a:extLst>
              </p:cNvPr>
              <p:cNvSpPr/>
              <p:nvPr/>
            </p:nvSpPr>
            <p:spPr>
              <a:xfrm>
                <a:off x="697584" y="5309648"/>
                <a:ext cx="1366886" cy="579748"/>
              </a:xfrm>
              <a:prstGeom prst="roundRect">
                <a:avLst/>
              </a:prstGeom>
              <a:solidFill>
                <a:srgbClr val="117A65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/>
                  <a:t>Group JSON file</a:t>
                </a:r>
                <a:endParaRPr lang="he-IL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B5FB2B9-02EE-A95B-C94D-DF093B525CA4}"/>
                </a:ext>
              </a:extLst>
            </p:cNvPr>
            <p:cNvSpPr/>
            <p:nvPr/>
          </p:nvSpPr>
          <p:spPr>
            <a:xfrm>
              <a:off x="2828042" y="1329179"/>
              <a:ext cx="8088198" cy="4760536"/>
            </a:xfrm>
            <a:prstGeom prst="roundRect">
              <a:avLst/>
            </a:prstGeom>
            <a:solidFill>
              <a:srgbClr val="F0F0F0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t"/>
            <a:lstStyle/>
            <a:p>
              <a:pPr algn="ctr"/>
              <a:r>
                <a:rPr lang="en-US">
                  <a:solidFill>
                    <a:srgbClr val="2C3E50"/>
                  </a:solidFill>
                </a:rPr>
                <a:t>User Interface</a:t>
              </a:r>
              <a:endParaRPr lang="he-IL">
                <a:solidFill>
                  <a:srgbClr val="2C3E50"/>
                </a:solidFill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98931CB-FB91-F1B5-D3E2-388E26F5F3D8}"/>
                </a:ext>
              </a:extLst>
            </p:cNvPr>
            <p:cNvSpPr/>
            <p:nvPr/>
          </p:nvSpPr>
          <p:spPr>
            <a:xfrm>
              <a:off x="437217" y="5776116"/>
              <a:ext cx="1498862" cy="579748"/>
            </a:xfrm>
            <a:prstGeom prst="roundRect">
              <a:avLst/>
            </a:prstGeom>
            <a:solidFill>
              <a:srgbClr val="2C3E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/>
                <a:t>PDF library</a:t>
              </a:r>
              <a:endParaRPr lang="he-IL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5F9F6A2-ACF6-9692-1722-4BC29C1F97C3}"/>
                </a:ext>
              </a:extLst>
            </p:cNvPr>
            <p:cNvSpPr/>
            <p:nvPr/>
          </p:nvSpPr>
          <p:spPr>
            <a:xfrm>
              <a:off x="433781" y="4353496"/>
              <a:ext cx="1498862" cy="579748"/>
            </a:xfrm>
            <a:prstGeom prst="roundRect">
              <a:avLst/>
            </a:prstGeom>
            <a:solidFill>
              <a:srgbClr val="2C3E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/>
                <a:t>Google Docs</a:t>
              </a:r>
              <a:endParaRPr lang="he-IL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0866D24-11F7-E9DA-581E-EB3C6E69C245}"/>
                </a:ext>
              </a:extLst>
            </p:cNvPr>
            <p:cNvSpPr/>
            <p:nvPr/>
          </p:nvSpPr>
          <p:spPr>
            <a:xfrm>
              <a:off x="3428706" y="2127809"/>
              <a:ext cx="2168164" cy="67873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rgbClr val="2C3E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r>
                <a:rPr lang="en-US" b="1">
                  <a:solidFill>
                    <a:srgbClr val="2C3E50"/>
                  </a:solidFill>
                </a:rPr>
                <a:t>Assistance</a:t>
              </a:r>
            </a:p>
            <a:p>
              <a:r>
                <a:rPr lang="en-US" b="1">
                  <a:solidFill>
                    <a:srgbClr val="2C3E50"/>
                  </a:solidFill>
                </a:rPr>
                <a:t> Chabot</a:t>
              </a:r>
              <a:endParaRPr lang="he-IL" b="1">
                <a:solidFill>
                  <a:srgbClr val="2C3E50"/>
                </a:solidFill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9336B7B-D511-FB65-5754-086BF5153FF5}"/>
                </a:ext>
              </a:extLst>
            </p:cNvPr>
            <p:cNvGrpSpPr/>
            <p:nvPr/>
          </p:nvGrpSpPr>
          <p:grpSpPr>
            <a:xfrm>
              <a:off x="6872141" y="2127809"/>
              <a:ext cx="3534757" cy="3793524"/>
              <a:chOff x="5920031" y="2240549"/>
              <a:chExt cx="3534757" cy="379352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0F8F814-0347-1490-521C-7F837A6BF428}"/>
                  </a:ext>
                </a:extLst>
              </p:cNvPr>
              <p:cNvGrpSpPr/>
              <p:nvPr/>
            </p:nvGrpSpPr>
            <p:grpSpPr>
              <a:xfrm>
                <a:off x="5920031" y="2240549"/>
                <a:ext cx="3534757" cy="3793524"/>
                <a:chOff x="5111980" y="2366740"/>
                <a:chExt cx="2532864" cy="3285242"/>
              </a:xfrm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9EC01021-4711-FE00-7EAE-8243C2BF8312}"/>
                    </a:ext>
                  </a:extLst>
                </p:cNvPr>
                <p:cNvSpPr/>
                <p:nvPr/>
              </p:nvSpPr>
              <p:spPr>
                <a:xfrm>
                  <a:off x="5111980" y="2366740"/>
                  <a:ext cx="2532864" cy="3285242"/>
                </a:xfrm>
                <a:prstGeom prst="roundRect">
                  <a:avLst/>
                </a:prstGeom>
                <a:solidFill>
                  <a:srgbClr val="6C7A8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t"/>
                <a:lstStyle/>
                <a:p>
                  <a:pPr algn="ctr"/>
                  <a:r>
                    <a:rPr lang="en-US"/>
                    <a:t>JSON Analysis</a:t>
                  </a:r>
                  <a:endParaRPr lang="he-IL"/>
                </a:p>
              </p:txBody>
            </p: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983255B1-719E-F0EB-F94D-921F8432E0E9}"/>
                    </a:ext>
                  </a:extLst>
                </p:cNvPr>
                <p:cNvSpPr/>
                <p:nvPr/>
              </p:nvSpPr>
              <p:spPr>
                <a:xfrm>
                  <a:off x="5455173" y="3043419"/>
                  <a:ext cx="1853546" cy="550855"/>
                </a:xfrm>
                <a:prstGeom prst="roundRect">
                  <a:avLst/>
                </a:prstGeom>
                <a:solidFill>
                  <a:srgbClr val="2980B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/>
                    <a:t>Document analysis</a:t>
                  </a:r>
                  <a:endParaRPr lang="he-IL"/>
                </a:p>
              </p:txBody>
            </p:sp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74A96C25-4A51-140B-BF02-62C440F96B1B}"/>
                    </a:ext>
                  </a:extLst>
                </p:cNvPr>
                <p:cNvSpPr/>
                <p:nvPr/>
              </p:nvSpPr>
              <p:spPr>
                <a:xfrm>
                  <a:off x="5451639" y="3994394"/>
                  <a:ext cx="1853546" cy="550855"/>
                </a:xfrm>
                <a:prstGeom prst="roundRect">
                  <a:avLst/>
                </a:prstGeom>
                <a:solidFill>
                  <a:srgbClr val="2980B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/>
                    <a:t>User analysis</a:t>
                  </a:r>
                  <a:endParaRPr lang="he-IL"/>
                </a:p>
              </p:txBody>
            </p:sp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E497E6FB-202A-9159-EEE8-2290DA8B3A3D}"/>
                    </a:ext>
                  </a:extLst>
                </p:cNvPr>
                <p:cNvSpPr/>
                <p:nvPr/>
              </p:nvSpPr>
              <p:spPr>
                <a:xfrm>
                  <a:off x="5451639" y="4945369"/>
                  <a:ext cx="1853546" cy="550855"/>
                </a:xfrm>
                <a:prstGeom prst="roundRect">
                  <a:avLst/>
                </a:prstGeom>
                <a:solidFill>
                  <a:srgbClr val="2980B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/>
                    <a:t>Topic analysis</a:t>
                  </a:r>
                  <a:endParaRPr lang="he-IL"/>
                </a:p>
              </p:txBody>
            </p:sp>
          </p:grpSp>
          <p:pic>
            <p:nvPicPr>
              <p:cNvPr id="31" name="Graphic 30" descr="Statistics with solid fill">
                <a:extLst>
                  <a:ext uri="{FF2B5EF4-FFF2-40B4-BE49-F238E27FC236}">
                    <a16:creationId xmlns:a16="http://schemas.microsoft.com/office/drawing/2014/main" id="{1A326822-6B59-93C4-B6DB-2670A090F0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6211967" y="2350507"/>
                <a:ext cx="591532" cy="591532"/>
              </a:xfrm>
              <a:prstGeom prst="rect">
                <a:avLst/>
              </a:prstGeom>
            </p:spPr>
          </p:pic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35F7F0E-DBDD-D6FA-C159-52CBA26B66B3}"/>
                </a:ext>
              </a:extLst>
            </p:cNvPr>
            <p:cNvSpPr/>
            <p:nvPr/>
          </p:nvSpPr>
          <p:spPr>
            <a:xfrm>
              <a:off x="3428706" y="3424439"/>
              <a:ext cx="2168164" cy="67873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rgbClr val="2C3E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r>
                <a:rPr lang="en-US" b="1">
                  <a:solidFill>
                    <a:srgbClr val="2C3E50"/>
                  </a:solidFill>
                </a:rPr>
                <a:t>Data loader</a:t>
              </a:r>
              <a:endParaRPr lang="he-IL" b="1">
                <a:solidFill>
                  <a:srgbClr val="2C3E50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BC12C72-46B0-E4C2-D578-5D2D9BA4981A}"/>
                </a:ext>
              </a:extLst>
            </p:cNvPr>
            <p:cNvSpPr/>
            <p:nvPr/>
          </p:nvSpPr>
          <p:spPr>
            <a:xfrm>
              <a:off x="3428706" y="4847059"/>
              <a:ext cx="2168164" cy="67873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rgbClr val="2C3E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r>
                <a:rPr lang="en-US" b="1">
                  <a:solidFill>
                    <a:srgbClr val="2C3E50"/>
                  </a:solidFill>
                </a:rPr>
                <a:t>Google sheet</a:t>
              </a:r>
              <a:endParaRPr lang="he-IL" b="1">
                <a:solidFill>
                  <a:srgbClr val="2C3E50"/>
                </a:solidFill>
              </a:endParaRPr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5B78627-5A9B-EF62-F531-2516F56232E8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1936078" y="5921333"/>
              <a:ext cx="6703442" cy="293545"/>
            </a:xfrm>
            <a:prstGeom prst="bentConnector2">
              <a:avLst/>
            </a:prstGeom>
            <a:ln>
              <a:solidFill>
                <a:srgbClr val="2C3E5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9C63C22-6FBF-79A7-CE2C-ACF1402D78AA}"/>
                </a:ext>
              </a:extLst>
            </p:cNvPr>
            <p:cNvCxnSpPr>
              <a:stCxn id="18" idx="3"/>
              <a:endCxn id="24" idx="1"/>
            </p:cNvCxnSpPr>
            <p:nvPr/>
          </p:nvCxnSpPr>
          <p:spPr>
            <a:xfrm flipV="1">
              <a:off x="1866654" y="2467174"/>
              <a:ext cx="1562052" cy="483569"/>
            </a:xfrm>
            <a:prstGeom prst="straightConnector1">
              <a:avLst/>
            </a:prstGeom>
            <a:ln>
              <a:solidFill>
                <a:srgbClr val="2C3E5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BEEB975-ED9A-F413-A128-36696CB271D4}"/>
                </a:ext>
              </a:extLst>
            </p:cNvPr>
            <p:cNvCxnSpPr>
              <a:cxnSpLocks/>
              <a:stCxn id="19" idx="3"/>
              <a:endCxn id="33" idx="1"/>
            </p:cNvCxnSpPr>
            <p:nvPr/>
          </p:nvCxnSpPr>
          <p:spPr>
            <a:xfrm>
              <a:off x="1866654" y="3612976"/>
              <a:ext cx="1562052" cy="150828"/>
            </a:xfrm>
            <a:prstGeom prst="straightConnector1">
              <a:avLst/>
            </a:prstGeom>
            <a:ln>
              <a:solidFill>
                <a:srgbClr val="2C3E5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1A243DD-AD9E-74F5-A61F-DE282D4902FC}"/>
                </a:ext>
              </a:extLst>
            </p:cNvPr>
            <p:cNvCxnSpPr>
              <a:cxnSpLocks/>
              <a:stCxn id="23" idx="3"/>
              <a:endCxn id="34" idx="1"/>
            </p:cNvCxnSpPr>
            <p:nvPr/>
          </p:nvCxnSpPr>
          <p:spPr>
            <a:xfrm>
              <a:off x="1932643" y="4643370"/>
              <a:ext cx="1496063" cy="543054"/>
            </a:xfrm>
            <a:prstGeom prst="straightConnector1">
              <a:avLst/>
            </a:prstGeom>
            <a:ln>
              <a:solidFill>
                <a:srgbClr val="2C3E5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56" name="Graphic 55" descr="Robot with solid fill">
              <a:extLst>
                <a:ext uri="{FF2B5EF4-FFF2-40B4-BE49-F238E27FC236}">
                  <a16:creationId xmlns:a16="http://schemas.microsoft.com/office/drawing/2014/main" id="{0E6F0A79-B42A-E922-4677-6DE831515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10384" y="2111282"/>
              <a:ext cx="723382" cy="723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939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5ADD6F-DD42-A7A5-2483-0AAFD4DA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0"/>
            <a:ext cx="5257800" cy="1325563"/>
          </a:xfrm>
        </p:spPr>
        <p:txBody>
          <a:bodyPr/>
          <a:lstStyle/>
          <a:p>
            <a:pPr algn="ctr"/>
            <a:r>
              <a:rPr lang="he-IL"/>
              <a:t>תכולת רכיבים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C0AD156-15B5-0C24-8974-C0083ACA4F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7429167"/>
              </p:ext>
            </p:extLst>
          </p:nvPr>
        </p:nvGraphicFramePr>
        <p:xfrm>
          <a:off x="1488911" y="1668545"/>
          <a:ext cx="9214177" cy="4592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5156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85A080-38DB-C9B4-8D3D-8F8EDBBA5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204" y="2111605"/>
            <a:ext cx="10350179" cy="3704734"/>
          </a:xfrm>
        </p:spPr>
        <p:txBody>
          <a:bodyPr anchor="t">
            <a:normAutofit fontScale="92500" lnSpcReduction="20000"/>
          </a:bodyPr>
          <a:lstStyle/>
          <a:p>
            <a:pPr algn="r" rtl="1"/>
            <a:endParaRPr lang="en-US" sz="1700" b="1"/>
          </a:p>
          <a:p>
            <a:pPr algn="r" rtl="1">
              <a:lnSpc>
                <a:spcPct val="150000"/>
              </a:lnSpc>
            </a:pPr>
            <a:r>
              <a:rPr lang="en-US" sz="1600" b="1"/>
              <a:t>Data Loader</a:t>
            </a:r>
            <a:r>
              <a:rPr lang="he-IL" sz="1600" b="1"/>
              <a:t>:</a:t>
            </a:r>
            <a:br>
              <a:rPr lang="en-US" sz="1600"/>
            </a:br>
            <a:r>
              <a:rPr kumimoji="0" lang="he-IL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Rockwell" panose="02060603020205020403" pitchFamily="18" charset="0"/>
                <a:cs typeface="Arial" panose="020B0604020202020204" pitchFamily="34" charset="0"/>
              </a:rPr>
              <a:t>תא המאפשר טעינה של קובץ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Rockwell" panose="02060603020205020403" pitchFamily="18" charset="0"/>
                <a:cs typeface="Arial" panose="020B0604020202020204" pitchFamily="34" charset="0"/>
              </a:rPr>
              <a:t>O</a:t>
            </a:r>
            <a:r>
              <a:rPr lang="en-US" altLang="en-US" sz="1600">
                <a:latin typeface="Arial" panose="020B0604020202020204" pitchFamily="34" charset="0"/>
                <a:ea typeface="Rockwell" panose="02060603020205020403" pitchFamily="18" charset="0"/>
                <a:cs typeface="Arial" panose="020B0604020202020204" pitchFamily="34" charset="0"/>
              </a:rPr>
              <a:t>nShape</a:t>
            </a:r>
            <a:r>
              <a:rPr lang="he-IL" altLang="en-US" sz="1600">
                <a:latin typeface="Arial" panose="020B0604020202020204" pitchFamily="34" charset="0"/>
                <a:ea typeface="Rockwell" panose="02060603020205020403" pitchFamily="18" charset="0"/>
                <a:cs typeface="Arial" panose="020B0604020202020204" pitchFamily="34" charset="0"/>
              </a:rPr>
              <a:t> חיצוני – ברירת המחדל בביטול העלאת קובץ חדש היא טעינת הקובץ הקבוצתי המאוחסן ב</a:t>
            </a:r>
            <a:r>
              <a:rPr lang="en-US" altLang="en-US" sz="1600">
                <a:latin typeface="Arial" panose="020B0604020202020204" pitchFamily="34" charset="0"/>
                <a:ea typeface="Rockwell" panose="02060603020205020403" pitchFamily="18" charset="0"/>
                <a:cs typeface="Arial" panose="020B0604020202020204" pitchFamily="34" charset="0"/>
              </a:rPr>
              <a:t>Firebase</a:t>
            </a:r>
            <a:r>
              <a:rPr lang="he-IL" altLang="en-US" sz="1600">
                <a:latin typeface="Arial" panose="020B0604020202020204" pitchFamily="34" charset="0"/>
                <a:ea typeface="Rockwell" panose="02060603020205020403" pitchFamily="18" charset="0"/>
                <a:cs typeface="Arial" panose="020B0604020202020204" pitchFamily="34" charset="0"/>
              </a:rPr>
              <a:t> . </a:t>
            </a:r>
            <a:endParaRPr lang="en-US" sz="1700" b="1"/>
          </a:p>
          <a:p>
            <a:pPr algn="r" rtl="1">
              <a:lnSpc>
                <a:spcPct val="150000"/>
              </a:lnSpc>
            </a:pPr>
            <a:r>
              <a:rPr lang="en-US" sz="1700" b="1"/>
              <a:t>Google Sheets Feature </a:t>
            </a:r>
            <a:r>
              <a:rPr lang="he-IL" sz="1700" b="1"/>
              <a:t>: </a:t>
            </a:r>
            <a:br>
              <a:rPr lang="en-US" sz="1700" b="1"/>
            </a:br>
            <a:r>
              <a:rPr lang="he-IL" sz="1700"/>
              <a:t>בונה קובץ </a:t>
            </a:r>
            <a:r>
              <a:rPr lang="en-US" sz="1700"/>
              <a:t>Google sheets</a:t>
            </a:r>
            <a:r>
              <a:rPr lang="he-IL" sz="1700"/>
              <a:t> עם המידע מקובץ ה</a:t>
            </a:r>
            <a:r>
              <a:rPr lang="en-US" sz="1700"/>
              <a:t>JSON</a:t>
            </a:r>
            <a:r>
              <a:rPr lang="he-IL" sz="1700"/>
              <a:t> הנבחר ומאפשר ממשק ועריכה שלו. </a:t>
            </a:r>
            <a:endParaRPr lang="he-IL" sz="1700" b="1"/>
          </a:p>
          <a:p>
            <a:pPr algn="r" rtl="1">
              <a:lnSpc>
                <a:spcPct val="150000"/>
              </a:lnSpc>
            </a:pPr>
            <a:r>
              <a:rPr lang="en-US" sz="1700" b="1"/>
              <a:t>PDF Export Feature</a:t>
            </a:r>
            <a:r>
              <a:rPr lang="he-IL" sz="1700" b="1"/>
              <a:t>: </a:t>
            </a:r>
            <a:br>
              <a:rPr lang="en-US" sz="1700" b="1"/>
            </a:br>
            <a:r>
              <a:rPr lang="he-IL" sz="1700"/>
              <a:t>מאפשר למנהל לייצא קובץ </a:t>
            </a:r>
            <a:r>
              <a:rPr lang="en-US" sz="1700"/>
              <a:t>PDF </a:t>
            </a:r>
            <a:r>
              <a:rPr lang="he-IL" sz="1700"/>
              <a:t> עם הגרף המוצג ברגע נתון.</a:t>
            </a:r>
            <a:endParaRPr lang="he-IL" sz="1700" b="1"/>
          </a:p>
          <a:p>
            <a:pPr algn="r" rtl="1">
              <a:lnSpc>
                <a:spcPct val="150000"/>
              </a:lnSpc>
            </a:pPr>
            <a:r>
              <a:rPr lang="en-US" sz="1700" b="1"/>
              <a:t>Chatbot</a:t>
            </a:r>
            <a:r>
              <a:rPr lang="he-IL" sz="1700" b="1"/>
              <a:t>: </a:t>
            </a:r>
            <a:br>
              <a:rPr lang="en-US" sz="1700" b="1"/>
            </a:br>
            <a:r>
              <a:rPr lang="he-IL" sz="1700"/>
              <a:t>צ'ט </a:t>
            </a:r>
            <a:r>
              <a:rPr lang="he-IL" sz="1700" err="1"/>
              <a:t>בוט</a:t>
            </a:r>
            <a:r>
              <a:rPr lang="he-IL" sz="1700"/>
              <a:t> נותן מענה בנושאי תפעול המערכת ותמיכה כללית בביצוע פעולות בדאשבורד.</a:t>
            </a:r>
            <a:endParaRPr lang="he-IL" sz="1700" b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ADD6F-DD42-A7A5-2483-0AAFD4DA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0"/>
            <a:ext cx="5257800" cy="1325563"/>
          </a:xfrm>
        </p:spPr>
        <p:txBody>
          <a:bodyPr/>
          <a:lstStyle/>
          <a:p>
            <a:pPr algn="ctr"/>
            <a:r>
              <a:rPr lang="he-IL"/>
              <a:t>תכולת רכיבים</a:t>
            </a:r>
          </a:p>
        </p:txBody>
      </p:sp>
    </p:spTree>
    <p:extLst>
      <p:ext uri="{BB962C8B-B14F-4D97-AF65-F5344CB8AC3E}">
        <p14:creationId xmlns:p14="http://schemas.microsoft.com/office/powerpoint/2010/main" val="1648783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952E3FA1-471C-0571-EBB3-57E95F2A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0"/>
            <a:ext cx="5257800" cy="1325563"/>
          </a:xfrm>
        </p:spPr>
        <p:txBody>
          <a:bodyPr/>
          <a:lstStyle/>
          <a:p>
            <a:pPr algn="ctr"/>
            <a:r>
              <a:rPr lang="he-IL"/>
              <a:t>תכולת רכיבים - המשך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0F4921B-40CD-E217-E2F0-70E23D6CA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4320953"/>
              </p:ext>
            </p:extLst>
          </p:nvPr>
        </p:nvGraphicFramePr>
        <p:xfrm>
          <a:off x="1488911" y="1123950"/>
          <a:ext cx="921417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1813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CFA95CAF-DF12-F87A-5E11-BEBE8B349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739" y="1800520"/>
            <a:ext cx="10350179" cy="4666268"/>
          </a:xfrm>
        </p:spPr>
        <p:txBody>
          <a:bodyPr anchor="t">
            <a:normAutofit/>
          </a:bodyPr>
          <a:lstStyle/>
          <a:p>
            <a:pPr algn="r" rtl="1"/>
            <a:r>
              <a:rPr lang="en-US" sz="1700" b="1"/>
              <a:t>Topic related Analysis </a:t>
            </a:r>
            <a:r>
              <a:rPr lang="he-IL" sz="1700" b="1"/>
              <a:t>:</a:t>
            </a:r>
          </a:p>
          <a:p>
            <a:pPr lvl="1" algn="r" rtl="1"/>
            <a:endParaRPr lang="en-US" sz="1300" b="1"/>
          </a:p>
          <a:p>
            <a:pPr algn="r" rtl="1"/>
            <a:r>
              <a:rPr lang="en-US" sz="1700" b="1"/>
              <a:t>Document Analysis</a:t>
            </a:r>
            <a:r>
              <a:rPr lang="he-IL" sz="1700" b="1"/>
              <a:t>: </a:t>
            </a:r>
          </a:p>
          <a:p>
            <a:pPr algn="r" rtl="1"/>
            <a:endParaRPr lang="he-IL" sz="1700" b="1"/>
          </a:p>
          <a:p>
            <a:pPr algn="r" rtl="1"/>
            <a:r>
              <a:rPr lang="en-US" sz="1700" b="1"/>
              <a:t>User Analysis</a:t>
            </a:r>
            <a:r>
              <a:rPr lang="he-IL" sz="1700" b="1"/>
              <a:t>: 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he-IL" sz="1300"/>
              <a:t>טבלת פעילות – מספר פעולות בכל פרויקט עבור משתמש נבחר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he-IL" sz="1300"/>
              <a:t>5 הפרויקטים האקטיביים ביותר לפי מספר פעולות של משתמש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he-IL" sz="1300"/>
              <a:t>10 הפעולות השכיחות ביותר לכל משתמש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he-IL" sz="1300"/>
              <a:t>הצגת הפעילות בכל לשונית עבור 3 הפרויקטים הפעילים ביותר למשתמש</a:t>
            </a:r>
          </a:p>
          <a:p>
            <a:pPr algn="r" rtl="1"/>
            <a:endParaRPr lang="en-US" sz="170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52E3FA1-471C-0571-EBB3-57E95F2A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0"/>
            <a:ext cx="5257800" cy="1325563"/>
          </a:xfrm>
        </p:spPr>
        <p:txBody>
          <a:bodyPr/>
          <a:lstStyle/>
          <a:p>
            <a:pPr algn="ctr"/>
            <a:r>
              <a:rPr lang="he-IL"/>
              <a:t>תכולת רכיבים - המשך</a:t>
            </a:r>
          </a:p>
        </p:txBody>
      </p:sp>
    </p:spTree>
    <p:extLst>
      <p:ext uri="{BB962C8B-B14F-4D97-AF65-F5344CB8AC3E}">
        <p14:creationId xmlns:p14="http://schemas.microsoft.com/office/powerpoint/2010/main" val="2110483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3BEF9-90C8-8E6C-2004-4623B030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Use Case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diagram of a system&#10;&#10;Description automatically generated">
            <a:extLst>
              <a:ext uri="{FF2B5EF4-FFF2-40B4-BE49-F238E27FC236}">
                <a16:creationId xmlns:a16="http://schemas.microsoft.com/office/drawing/2014/main" id="{2255AF43-2FAD-64C0-E2F0-ED60962DE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043" y="847510"/>
            <a:ext cx="71913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9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1707</Words>
  <Application>Microsoft Office PowerPoint</Application>
  <PresentationFormat>Widescreen</PresentationFormat>
  <Paragraphs>234</Paragraphs>
  <Slides>24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Rockwell</vt:lpstr>
      <vt:lpstr>Wingdings</vt:lpstr>
      <vt:lpstr>WordVisiCarriageReturnRtl_MSFontService</vt:lpstr>
      <vt:lpstr>Office Theme</vt:lpstr>
      <vt:lpstr>מחשוב ענן – פרויקט סופי</vt:lpstr>
      <vt:lpstr>קישורים לפרוייקט</vt:lpstr>
      <vt:lpstr>על המוצר</vt:lpstr>
      <vt:lpstr>ארכיטקטורה</vt:lpstr>
      <vt:lpstr>תכולת רכיבים</vt:lpstr>
      <vt:lpstr>תכולת רכיבים</vt:lpstr>
      <vt:lpstr>תכולת רכיבים - המשך</vt:lpstr>
      <vt:lpstr>תכולת רכיבים - המשך</vt:lpstr>
      <vt:lpstr>Use Case</vt:lpstr>
      <vt:lpstr>NFR Requirements</vt:lpstr>
      <vt:lpstr>NFR Requirements</vt:lpstr>
      <vt:lpstr>תיק תחזוקה </vt:lpstr>
      <vt:lpstr>ביקורת</vt:lpstr>
      <vt:lpstr>טבלת משובים</vt:lpstr>
      <vt:lpstr>ציון SUS</vt:lpstr>
      <vt:lpstr>אתגרים</vt:lpstr>
      <vt:lpstr>PowerPoint Presentation</vt:lpstr>
      <vt:lpstr>PowerPoint Presentation</vt:lpstr>
      <vt:lpstr>Design Thinking – Empathy map</vt:lpstr>
      <vt:lpstr>Design Thinking – divergent and convergent</vt:lpstr>
      <vt:lpstr>שקיפות אלגוריתמית </vt:lpstr>
      <vt:lpstr>טבלת משוב – code review</vt:lpstr>
      <vt:lpstr>מקורות</vt:lpstr>
      <vt:lpstr>תודה על ההקשבה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מחשוב ענן – פרויקט סופי</dc:title>
  <dc:creator>רפאל אבסוב</dc:creator>
  <cp:lastModifiedBy>רפאל אבסוב</cp:lastModifiedBy>
  <cp:revision>1</cp:revision>
  <dcterms:created xsi:type="dcterms:W3CDTF">2024-08-07T17:04:08Z</dcterms:created>
  <dcterms:modified xsi:type="dcterms:W3CDTF">2024-08-25T16:43:09Z</dcterms:modified>
</cp:coreProperties>
</file>