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27" name="PlaceHolder 2"/>
          <p:cNvSpPr>
            <a:spLocks noGrp="1"/>
          </p:cNvSpPr>
          <p:nvPr>
            <p:ph type="body"/>
          </p:nvPr>
        </p:nvSpPr>
        <p:spPr>
          <a:xfrm>
            <a:off x="504000" y="1823760"/>
            <a:ext cx="907200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8" name="PlaceHolder 3"/>
          <p:cNvSpPr>
            <a:spLocks noGrp="1"/>
          </p:cNvSpPr>
          <p:nvPr>
            <p:ph type="body"/>
          </p:nvPr>
        </p:nvSpPr>
        <p:spPr>
          <a:xfrm>
            <a:off x="504000" y="4114080"/>
            <a:ext cx="907200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30" name="PlaceHolder 2"/>
          <p:cNvSpPr>
            <a:spLocks noGrp="1"/>
          </p:cNvSpPr>
          <p:nvPr>
            <p:ph type="body"/>
          </p:nvPr>
        </p:nvSpPr>
        <p:spPr>
          <a:xfrm>
            <a:off x="50400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1" name="PlaceHolder 3"/>
          <p:cNvSpPr>
            <a:spLocks noGrp="1"/>
          </p:cNvSpPr>
          <p:nvPr>
            <p:ph type="body"/>
          </p:nvPr>
        </p:nvSpPr>
        <p:spPr>
          <a:xfrm>
            <a:off x="515268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2" name="PlaceHolder 4"/>
          <p:cNvSpPr>
            <a:spLocks noGrp="1"/>
          </p:cNvSpPr>
          <p:nvPr>
            <p:ph type="body"/>
          </p:nvPr>
        </p:nvSpPr>
        <p:spPr>
          <a:xfrm>
            <a:off x="515268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3" name="PlaceHolder 5"/>
          <p:cNvSpPr>
            <a:spLocks noGrp="1"/>
          </p:cNvSpPr>
          <p:nvPr>
            <p:ph type="body"/>
          </p:nvPr>
        </p:nvSpPr>
        <p:spPr>
          <a:xfrm>
            <a:off x="50400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35" name="PlaceHolder 2"/>
          <p:cNvSpPr>
            <a:spLocks noGrp="1"/>
          </p:cNvSpPr>
          <p:nvPr>
            <p:ph type="body"/>
          </p:nvPr>
        </p:nvSpPr>
        <p:spPr>
          <a:xfrm>
            <a:off x="504000" y="1823760"/>
            <a:ext cx="907200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36" name="PlaceHolder 3"/>
          <p:cNvSpPr>
            <a:spLocks noGrp="1"/>
          </p:cNvSpPr>
          <p:nvPr>
            <p:ph type="body"/>
          </p:nvPr>
        </p:nvSpPr>
        <p:spPr>
          <a:xfrm>
            <a:off x="504000" y="1823760"/>
            <a:ext cx="907200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pic>
        <p:nvPicPr>
          <p:cNvPr id="37" name="" descr=""/>
          <p:cNvPicPr/>
          <p:nvPr/>
        </p:nvPicPr>
        <p:blipFill>
          <a:blip r:embed="rId2"/>
          <a:stretch/>
        </p:blipFill>
        <p:spPr>
          <a:xfrm>
            <a:off x="2292480" y="1823400"/>
            <a:ext cx="5495040" cy="4384440"/>
          </a:xfrm>
          <a:prstGeom prst="rect">
            <a:avLst/>
          </a:prstGeom>
          <a:ln>
            <a:noFill/>
          </a:ln>
        </p:spPr>
      </p:pic>
      <p:pic>
        <p:nvPicPr>
          <p:cNvPr id="38" name="" descr=""/>
          <p:cNvPicPr/>
          <p:nvPr/>
        </p:nvPicPr>
        <p:blipFill>
          <a:blip r:embed="rId3"/>
          <a:stretch/>
        </p:blipFill>
        <p:spPr>
          <a:xfrm>
            <a:off x="2292480" y="182340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46" name="PlaceHolder 2"/>
          <p:cNvSpPr>
            <a:spLocks noGrp="1"/>
          </p:cNvSpPr>
          <p:nvPr>
            <p:ph type="subTitle"/>
          </p:nvPr>
        </p:nvSpPr>
        <p:spPr>
          <a:xfrm>
            <a:off x="504000" y="1823760"/>
            <a:ext cx="907200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48" name="PlaceHolder 2"/>
          <p:cNvSpPr>
            <a:spLocks noGrp="1"/>
          </p:cNvSpPr>
          <p:nvPr>
            <p:ph type="body"/>
          </p:nvPr>
        </p:nvSpPr>
        <p:spPr>
          <a:xfrm>
            <a:off x="504000" y="1823760"/>
            <a:ext cx="907200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50" name="PlaceHolder 2"/>
          <p:cNvSpPr>
            <a:spLocks noGrp="1"/>
          </p:cNvSpPr>
          <p:nvPr>
            <p:ph type="body"/>
          </p:nvPr>
        </p:nvSpPr>
        <p:spPr>
          <a:xfrm>
            <a:off x="50400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51" name="PlaceHolder 3"/>
          <p:cNvSpPr>
            <a:spLocks noGrp="1"/>
          </p:cNvSpPr>
          <p:nvPr>
            <p:ph type="body"/>
          </p:nvPr>
        </p:nvSpPr>
        <p:spPr>
          <a:xfrm>
            <a:off x="515268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8000"/>
            <a:ext cx="8100000" cy="5119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55" name="PlaceHolder 2"/>
          <p:cNvSpPr>
            <a:spLocks noGrp="1"/>
          </p:cNvSpPr>
          <p:nvPr>
            <p:ph type="body"/>
          </p:nvPr>
        </p:nvSpPr>
        <p:spPr>
          <a:xfrm>
            <a:off x="50400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56" name="PlaceHolder 3"/>
          <p:cNvSpPr>
            <a:spLocks noGrp="1"/>
          </p:cNvSpPr>
          <p:nvPr>
            <p:ph type="body"/>
          </p:nvPr>
        </p:nvSpPr>
        <p:spPr>
          <a:xfrm>
            <a:off x="50400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57" name="PlaceHolder 4"/>
          <p:cNvSpPr>
            <a:spLocks noGrp="1"/>
          </p:cNvSpPr>
          <p:nvPr>
            <p:ph type="body"/>
          </p:nvPr>
        </p:nvSpPr>
        <p:spPr>
          <a:xfrm>
            <a:off x="515268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6" name="PlaceHolder 2"/>
          <p:cNvSpPr>
            <a:spLocks noGrp="1"/>
          </p:cNvSpPr>
          <p:nvPr>
            <p:ph type="subTitle"/>
          </p:nvPr>
        </p:nvSpPr>
        <p:spPr>
          <a:xfrm>
            <a:off x="504000" y="1823760"/>
            <a:ext cx="907200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59" name="PlaceHolder 2"/>
          <p:cNvSpPr>
            <a:spLocks noGrp="1"/>
          </p:cNvSpPr>
          <p:nvPr>
            <p:ph type="body"/>
          </p:nvPr>
        </p:nvSpPr>
        <p:spPr>
          <a:xfrm>
            <a:off x="50400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60" name="PlaceHolder 3"/>
          <p:cNvSpPr>
            <a:spLocks noGrp="1"/>
          </p:cNvSpPr>
          <p:nvPr>
            <p:ph type="body"/>
          </p:nvPr>
        </p:nvSpPr>
        <p:spPr>
          <a:xfrm>
            <a:off x="515268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61" name="PlaceHolder 4"/>
          <p:cNvSpPr>
            <a:spLocks noGrp="1"/>
          </p:cNvSpPr>
          <p:nvPr>
            <p:ph type="body"/>
          </p:nvPr>
        </p:nvSpPr>
        <p:spPr>
          <a:xfrm>
            <a:off x="515268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63" name="PlaceHolder 2"/>
          <p:cNvSpPr>
            <a:spLocks noGrp="1"/>
          </p:cNvSpPr>
          <p:nvPr>
            <p:ph type="body"/>
          </p:nvPr>
        </p:nvSpPr>
        <p:spPr>
          <a:xfrm>
            <a:off x="50400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64" name="PlaceHolder 3"/>
          <p:cNvSpPr>
            <a:spLocks noGrp="1"/>
          </p:cNvSpPr>
          <p:nvPr>
            <p:ph type="body"/>
          </p:nvPr>
        </p:nvSpPr>
        <p:spPr>
          <a:xfrm>
            <a:off x="515268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65" name="PlaceHolder 4"/>
          <p:cNvSpPr>
            <a:spLocks noGrp="1"/>
          </p:cNvSpPr>
          <p:nvPr>
            <p:ph type="body"/>
          </p:nvPr>
        </p:nvSpPr>
        <p:spPr>
          <a:xfrm>
            <a:off x="504000" y="4114080"/>
            <a:ext cx="907200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67" name="PlaceHolder 2"/>
          <p:cNvSpPr>
            <a:spLocks noGrp="1"/>
          </p:cNvSpPr>
          <p:nvPr>
            <p:ph type="body"/>
          </p:nvPr>
        </p:nvSpPr>
        <p:spPr>
          <a:xfrm>
            <a:off x="504000" y="1823760"/>
            <a:ext cx="907200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68" name="PlaceHolder 3"/>
          <p:cNvSpPr>
            <a:spLocks noGrp="1"/>
          </p:cNvSpPr>
          <p:nvPr>
            <p:ph type="body"/>
          </p:nvPr>
        </p:nvSpPr>
        <p:spPr>
          <a:xfrm>
            <a:off x="504000" y="4114080"/>
            <a:ext cx="907200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70" name="PlaceHolder 2"/>
          <p:cNvSpPr>
            <a:spLocks noGrp="1"/>
          </p:cNvSpPr>
          <p:nvPr>
            <p:ph type="body"/>
          </p:nvPr>
        </p:nvSpPr>
        <p:spPr>
          <a:xfrm>
            <a:off x="50400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71" name="PlaceHolder 3"/>
          <p:cNvSpPr>
            <a:spLocks noGrp="1"/>
          </p:cNvSpPr>
          <p:nvPr>
            <p:ph type="body"/>
          </p:nvPr>
        </p:nvSpPr>
        <p:spPr>
          <a:xfrm>
            <a:off x="515268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72" name="PlaceHolder 4"/>
          <p:cNvSpPr>
            <a:spLocks noGrp="1"/>
          </p:cNvSpPr>
          <p:nvPr>
            <p:ph type="body"/>
          </p:nvPr>
        </p:nvSpPr>
        <p:spPr>
          <a:xfrm>
            <a:off x="515268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73" name="PlaceHolder 5"/>
          <p:cNvSpPr>
            <a:spLocks noGrp="1"/>
          </p:cNvSpPr>
          <p:nvPr>
            <p:ph type="body"/>
          </p:nvPr>
        </p:nvSpPr>
        <p:spPr>
          <a:xfrm>
            <a:off x="50400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75" name="PlaceHolder 2"/>
          <p:cNvSpPr>
            <a:spLocks noGrp="1"/>
          </p:cNvSpPr>
          <p:nvPr>
            <p:ph type="body"/>
          </p:nvPr>
        </p:nvSpPr>
        <p:spPr>
          <a:xfrm>
            <a:off x="504000" y="1823760"/>
            <a:ext cx="907200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76" name="PlaceHolder 3"/>
          <p:cNvSpPr>
            <a:spLocks noGrp="1"/>
          </p:cNvSpPr>
          <p:nvPr>
            <p:ph type="body"/>
          </p:nvPr>
        </p:nvSpPr>
        <p:spPr>
          <a:xfrm>
            <a:off x="504000" y="1823760"/>
            <a:ext cx="907200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pic>
        <p:nvPicPr>
          <p:cNvPr id="77" name="" descr=""/>
          <p:cNvPicPr/>
          <p:nvPr/>
        </p:nvPicPr>
        <p:blipFill>
          <a:blip r:embed="rId2"/>
          <a:stretch/>
        </p:blipFill>
        <p:spPr>
          <a:xfrm>
            <a:off x="2292480" y="1823400"/>
            <a:ext cx="5495040" cy="4384440"/>
          </a:xfrm>
          <a:prstGeom prst="rect">
            <a:avLst/>
          </a:prstGeom>
          <a:ln>
            <a:noFill/>
          </a:ln>
        </p:spPr>
      </p:pic>
      <p:pic>
        <p:nvPicPr>
          <p:cNvPr id="78" name="" descr=""/>
          <p:cNvPicPr/>
          <p:nvPr/>
        </p:nvPicPr>
        <p:blipFill>
          <a:blip r:embed="rId3"/>
          <a:stretch/>
        </p:blipFill>
        <p:spPr>
          <a:xfrm>
            <a:off x="2292480" y="182340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8" name="PlaceHolder 2"/>
          <p:cNvSpPr>
            <a:spLocks noGrp="1"/>
          </p:cNvSpPr>
          <p:nvPr>
            <p:ph type="body"/>
          </p:nvPr>
        </p:nvSpPr>
        <p:spPr>
          <a:xfrm>
            <a:off x="504000" y="1823760"/>
            <a:ext cx="907200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10" name="PlaceHolder 2"/>
          <p:cNvSpPr>
            <a:spLocks noGrp="1"/>
          </p:cNvSpPr>
          <p:nvPr>
            <p:ph type="body"/>
          </p:nvPr>
        </p:nvSpPr>
        <p:spPr>
          <a:xfrm>
            <a:off x="50400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11" name="PlaceHolder 3"/>
          <p:cNvSpPr>
            <a:spLocks noGrp="1"/>
          </p:cNvSpPr>
          <p:nvPr>
            <p:ph type="body"/>
          </p:nvPr>
        </p:nvSpPr>
        <p:spPr>
          <a:xfrm>
            <a:off x="515268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8100000" cy="5119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15" name="PlaceHolder 2"/>
          <p:cNvSpPr>
            <a:spLocks noGrp="1"/>
          </p:cNvSpPr>
          <p:nvPr>
            <p:ph type="body"/>
          </p:nvPr>
        </p:nvSpPr>
        <p:spPr>
          <a:xfrm>
            <a:off x="50400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16" name="PlaceHolder 3"/>
          <p:cNvSpPr>
            <a:spLocks noGrp="1"/>
          </p:cNvSpPr>
          <p:nvPr>
            <p:ph type="body"/>
          </p:nvPr>
        </p:nvSpPr>
        <p:spPr>
          <a:xfrm>
            <a:off x="50400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17" name="PlaceHolder 4"/>
          <p:cNvSpPr>
            <a:spLocks noGrp="1"/>
          </p:cNvSpPr>
          <p:nvPr>
            <p:ph type="body"/>
          </p:nvPr>
        </p:nvSpPr>
        <p:spPr>
          <a:xfrm>
            <a:off x="515268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19" name="PlaceHolder 2"/>
          <p:cNvSpPr>
            <a:spLocks noGrp="1"/>
          </p:cNvSpPr>
          <p:nvPr>
            <p:ph type="body"/>
          </p:nvPr>
        </p:nvSpPr>
        <p:spPr>
          <a:xfrm>
            <a:off x="504000" y="182376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0" name="PlaceHolder 3"/>
          <p:cNvSpPr>
            <a:spLocks noGrp="1"/>
          </p:cNvSpPr>
          <p:nvPr>
            <p:ph type="body"/>
          </p:nvPr>
        </p:nvSpPr>
        <p:spPr>
          <a:xfrm>
            <a:off x="515268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1" name="PlaceHolder 4"/>
          <p:cNvSpPr>
            <a:spLocks noGrp="1"/>
          </p:cNvSpPr>
          <p:nvPr>
            <p:ph type="body"/>
          </p:nvPr>
        </p:nvSpPr>
        <p:spPr>
          <a:xfrm>
            <a:off x="5152680" y="411408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8100000" cy="1104120"/>
          </a:xfrm>
          <a:prstGeom prst="rect">
            <a:avLst/>
          </a:prstGeom>
        </p:spPr>
        <p:txBody>
          <a:bodyPr lIns="0" rIns="0" tIns="0" bIns="0" anchor="ctr"/>
          <a:p>
            <a:pPr algn="ctr"/>
            <a:endParaRPr b="0" lang="en-US" sz="4400" spc="-1" strike="noStrike">
              <a:solidFill>
                <a:srgbClr val="000000"/>
              </a:solidFill>
              <a:uFill>
                <a:solidFill>
                  <a:srgbClr val="ffffff"/>
                </a:solidFill>
              </a:uFill>
              <a:latin typeface="Times New Roman"/>
            </a:endParaRPr>
          </a:p>
        </p:txBody>
      </p:sp>
      <p:sp>
        <p:nvSpPr>
          <p:cNvPr id="23" name="PlaceHolder 2"/>
          <p:cNvSpPr>
            <a:spLocks noGrp="1"/>
          </p:cNvSpPr>
          <p:nvPr>
            <p:ph type="body"/>
          </p:nvPr>
        </p:nvSpPr>
        <p:spPr>
          <a:xfrm>
            <a:off x="50400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4" name="PlaceHolder 3"/>
          <p:cNvSpPr>
            <a:spLocks noGrp="1"/>
          </p:cNvSpPr>
          <p:nvPr>
            <p:ph type="body"/>
          </p:nvPr>
        </p:nvSpPr>
        <p:spPr>
          <a:xfrm>
            <a:off x="5152680" y="18237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
        <p:nvSpPr>
          <p:cNvPr id="25" name="PlaceHolder 4"/>
          <p:cNvSpPr>
            <a:spLocks noGrp="1"/>
          </p:cNvSpPr>
          <p:nvPr>
            <p:ph type="body"/>
          </p:nvPr>
        </p:nvSpPr>
        <p:spPr>
          <a:xfrm>
            <a:off x="504000" y="4114080"/>
            <a:ext cx="9072000" cy="2091240"/>
          </a:xfrm>
          <a:prstGeom prst="rect">
            <a:avLst/>
          </a:prstGeom>
        </p:spPr>
        <p:txBody>
          <a:bodyPr lIns="0" rIns="0" tIns="0" bIns="0"/>
          <a:p>
            <a:endParaRPr b="0" lang="en-US" sz="320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B44B6D4B-F21B-4D5A-955A-3E702BADDB6B}"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79640" cy="7555680"/>
          </a:xfrm>
          <a:prstGeom prst="rect">
            <a:avLst/>
          </a:prstGeom>
          <a:ln>
            <a:noFill/>
          </a:ln>
        </p:spPr>
      </p:pic>
      <p:sp>
        <p:nvSpPr>
          <p:cNvPr id="40" name="PlaceHolder 1"/>
          <p:cNvSpPr>
            <a:spLocks noGrp="1"/>
          </p:cNvSpPr>
          <p:nvPr>
            <p:ph type="title"/>
          </p:nvPr>
        </p:nvSpPr>
        <p:spPr>
          <a:xfrm>
            <a:off x="504000" y="288000"/>
            <a:ext cx="8100000" cy="1104120"/>
          </a:xfrm>
          <a:prstGeom prst="rect">
            <a:avLst/>
          </a:prstGeom>
        </p:spPr>
        <p:txBody>
          <a:bodyPr lIns="0" rIns="0" tIns="0" bIns="0" anchor="ctr"/>
          <a:p>
            <a:pPr algn="ctr"/>
            <a:r>
              <a:rPr b="0" lang="en-US" sz="4400" spc="-1" strike="noStrike">
                <a:solidFill>
                  <a:srgbClr val="000000"/>
                </a:solidFill>
                <a:uFill>
                  <a:solidFill>
                    <a:srgbClr val="ffffff"/>
                  </a:solidFill>
                </a:uFill>
                <a:latin typeface="Times New Roman"/>
              </a:rPr>
              <a:t>Click to edit the title text format</a:t>
            </a:r>
            <a:endParaRPr b="0" lang="en-US" sz="4400" spc="-1" strike="noStrike">
              <a:solidFill>
                <a:srgbClr val="000000"/>
              </a:solidFill>
              <a:uFill>
                <a:solidFill>
                  <a:srgbClr val="ffffff"/>
                </a:solidFill>
              </a:uFill>
              <a:latin typeface="Times New Roman"/>
            </a:endParaRPr>
          </a:p>
        </p:txBody>
      </p:sp>
      <p:sp>
        <p:nvSpPr>
          <p:cNvPr id="41" name="PlaceHolder 2"/>
          <p:cNvSpPr>
            <a:spLocks noGrp="1"/>
          </p:cNvSpPr>
          <p:nvPr>
            <p:ph type="body"/>
          </p:nvPr>
        </p:nvSpPr>
        <p:spPr>
          <a:xfrm>
            <a:off x="504000" y="1823760"/>
            <a:ext cx="907200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Click to edit the outline text format</a:t>
            </a:r>
            <a:endParaRPr b="0" lang="en-US" sz="32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imes New Roman"/>
              </a:rPr>
              <a:t>Second Outline Level</a:t>
            </a:r>
            <a:endParaRPr b="0" lang="en-US" sz="2800" spc="-1" strike="noStrike">
              <a:solidFill>
                <a:srgbClr val="000000"/>
              </a:solidFill>
              <a:uFill>
                <a:solidFill>
                  <a:srgbClr val="ffffff"/>
                </a:solidFill>
              </a:uFill>
              <a:latin typeface="Times New Roman"/>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Times New Roman"/>
              </a:rPr>
              <a:t>Third Outline Level</a:t>
            </a:r>
            <a:endParaRPr b="0" lang="en-US" sz="2400" spc="-1" strike="noStrike">
              <a:solidFill>
                <a:srgbClr val="000000"/>
              </a:solidFill>
              <a:uFill>
                <a:solidFill>
                  <a:srgbClr val="ffffff"/>
                </a:solidFill>
              </a:uFill>
              <a:latin typeface="Times New Roman"/>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Times New Roman"/>
              </a:rPr>
              <a:t>Fourth Outline Level</a:t>
            </a:r>
            <a:endParaRPr b="0" lang="en-US" sz="2000" spc="-1" strike="noStrike">
              <a:solidFill>
                <a:srgbClr val="000000"/>
              </a:solidFill>
              <a:uFill>
                <a:solidFill>
                  <a:srgbClr val="ffffff"/>
                </a:solidFill>
              </a:uFill>
              <a:latin typeface="Times New Roman"/>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imes New Roman"/>
              </a:rPr>
              <a:t>Fifth Outline Level</a:t>
            </a:r>
            <a:endParaRPr b="0" lang="en-US" sz="2000" spc="-1" strike="noStrike">
              <a:solidFill>
                <a:srgbClr val="000000"/>
              </a:solidFill>
              <a:uFill>
                <a:solidFill>
                  <a:srgbClr val="ffffff"/>
                </a:solidFill>
              </a:uFill>
              <a:latin typeface="Times New Roman"/>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imes New Roman"/>
              </a:rPr>
              <a:t>Sixth Outline Level</a:t>
            </a:r>
            <a:endParaRPr b="0" lang="en-US" sz="2000" spc="-1" strike="noStrike">
              <a:solidFill>
                <a:srgbClr val="000000"/>
              </a:solidFill>
              <a:uFill>
                <a:solidFill>
                  <a:srgbClr val="ffffff"/>
                </a:solidFill>
              </a:uFill>
              <a:latin typeface="Times New Roman"/>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imes New Roman"/>
              </a:rPr>
              <a:t>Seventh Outline Level</a:t>
            </a:r>
            <a:endParaRPr b="0" lang="en-US" sz="2000" spc="-1" strike="noStrike">
              <a:solidFill>
                <a:srgbClr val="000000"/>
              </a:solidFill>
              <a:uFill>
                <a:solidFill>
                  <a:srgbClr val="ffffff"/>
                </a:solidFill>
              </a:uFill>
              <a:latin typeface="Times New Roman"/>
            </a:endParaRPr>
          </a:p>
        </p:txBody>
      </p:sp>
      <p:sp>
        <p:nvSpPr>
          <p:cNvPr id="42" name="PlaceHolder 3"/>
          <p:cNvSpPr>
            <a:spLocks noGrp="1"/>
          </p:cNvSpPr>
          <p:nvPr>
            <p:ph type="dt"/>
          </p:nvPr>
        </p:nvSpPr>
        <p:spPr>
          <a:xfrm>
            <a:off x="504000" y="688680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447360" y="688680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360" y="6886800"/>
            <a:ext cx="2348280" cy="521280"/>
          </a:xfrm>
          <a:prstGeom prst="rect">
            <a:avLst/>
          </a:prstGeom>
        </p:spPr>
        <p:txBody>
          <a:bodyPr lIns="0" rIns="0" tIns="0" bIns="0"/>
          <a:p>
            <a:pPr algn="r"/>
            <a:fld id="{73CB54D2-912E-4386-BBCE-992001AED86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
</a:t>
            </a:r>
            <a:endParaRPr b="0" lang="en-US" sz="4400" spc="-1" strike="noStrike">
              <a:solidFill>
                <a:srgbClr val="000000"/>
              </a:solidFill>
              <a:uFill>
                <a:solidFill>
                  <a:srgbClr val="ffffff"/>
                </a:solidFill>
              </a:uFill>
              <a:latin typeface="Times New Roman"/>
            </a:endParaRPr>
          </a:p>
        </p:txBody>
      </p:sp>
      <p:sp>
        <p:nvSpPr>
          <p:cNvPr id="80" name="TextShape 2"/>
          <p:cNvSpPr txBox="1"/>
          <p:nvPr/>
        </p:nvSpPr>
        <p:spPr>
          <a:xfrm>
            <a:off x="504000" y="1823760"/>
            <a:ext cx="9072000" cy="438444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Arial"/>
              </a:rPr>
              <a:t>Digital Currencies and the New International Payments Infrastructure for One Belt One Road</a:t>
            </a:r>
            <a:endParaRPr b="0" lang="en-US" sz="3200" spc="-1" strike="noStrike">
              <a:solidFill>
                <a:srgbClr val="000000"/>
              </a:solidFill>
              <a:uFill>
                <a:solidFill>
                  <a:srgbClr val="ffffff"/>
                </a:solidFill>
              </a:uFill>
              <a:latin typeface="Arial"/>
            </a:endParaRPr>
          </a:p>
          <a:p>
            <a:pPr algn="ctr"/>
            <a:endParaRPr b="0" lang="en-US" sz="32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Bitquant Reserach Laboratories (Asia) Limited</a:t>
            </a:r>
            <a:endParaRPr b="0" lang="en-US" sz="3200" spc="-1" strike="noStrike">
              <a:solidFill>
                <a:srgbClr val="000000"/>
              </a:solidFill>
              <a:uFill>
                <a:solidFill>
                  <a:srgbClr val="ffffff"/>
                </a:solidFill>
              </a:uFill>
              <a:latin typeface="Arial"/>
            </a:endParaRPr>
          </a:p>
          <a:p>
            <a:pPr algn="ctr"/>
            <a:endParaRPr b="0" lang="en-US" sz="32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Dr. Joseph C Wang</a:t>
            </a:r>
            <a:endParaRPr b="0" lang="en-US" sz="32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joequant@gmail.com</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Advantages</a:t>
            </a:r>
            <a:endParaRPr b="0" lang="en-US" sz="4400" spc="-1" strike="noStrike">
              <a:solidFill>
                <a:srgbClr val="000000"/>
              </a:solidFill>
              <a:uFill>
                <a:solidFill>
                  <a:srgbClr val="ffffff"/>
                </a:solidFill>
              </a:uFill>
              <a:latin typeface="Times New Roman"/>
            </a:endParaRPr>
          </a:p>
        </p:txBody>
      </p:sp>
      <p:sp>
        <p:nvSpPr>
          <p:cNvPr id="98"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Allows for faster RMB internationalization.  Allows for RMB / Non-USD transactions</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Micro/mini payments for international trade</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More resilience.  Issues in currency issuance decoupled from issues of storage </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Allows nation-states to maintain more diverse domestic economic policies</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Allows China to restructure economy to be less dependent on exports</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Allows US to restructure economy to be less dependent on imports</a:t>
            </a:r>
            <a:endParaRPr b="0" lang="en-US" sz="32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Possibilities</a:t>
            </a:r>
            <a:endParaRPr b="0" lang="en-US" sz="4400" spc="-1" strike="noStrike">
              <a:solidFill>
                <a:srgbClr val="000000"/>
              </a:solidFill>
              <a:uFill>
                <a:solidFill>
                  <a:srgbClr val="ffffff"/>
                </a:solidFill>
              </a:uFill>
              <a:latin typeface="Times New Roman"/>
            </a:endParaRPr>
          </a:p>
        </p:txBody>
      </p:sp>
      <p:sp>
        <p:nvSpPr>
          <p:cNvPr id="100"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Anyone can issue a receipt, but what matters is whose receipts you trust</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Ideal receipt issuer – Small resource rich government issues receipts that are backed by natural resources (oil or gold).  Allows government to engage in international trade without maintaining spot sale of commodity</a:t>
            </a:r>
            <a:endParaRPr b="0" lang="en-US" sz="32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Where to start</a:t>
            </a:r>
            <a:endParaRPr b="0" lang="en-US" sz="4400" spc="-1" strike="noStrike">
              <a:solidFill>
                <a:srgbClr val="000000"/>
              </a:solidFill>
              <a:uFill>
                <a:solidFill>
                  <a:srgbClr val="ffffff"/>
                </a:solidFill>
              </a:uFill>
              <a:latin typeface="Times New Roman"/>
            </a:endParaRPr>
          </a:p>
        </p:txBody>
      </p:sp>
      <p:sp>
        <p:nvSpPr>
          <p:cNvPr id="102"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Major commodities exchanges already have infrastructure for storage</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Have trusted intermediary (stock exchange, tech company, government) issue digital depository receipts for stored commodities</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Use existing bitcoin exchange infrastructure to trade receipts</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Natural center for currency technology – Hong Kong</a:t>
            </a:r>
            <a:endParaRPr b="0" lang="en-US" sz="32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History of international payments</a:t>
            </a:r>
            <a:endParaRPr b="0" lang="en-US" sz="4400" spc="-1" strike="noStrike">
              <a:solidFill>
                <a:srgbClr val="000000"/>
              </a:solidFill>
              <a:uFill>
                <a:solidFill>
                  <a:srgbClr val="ffffff"/>
                </a:solidFill>
              </a:uFill>
              <a:latin typeface="Times New Roman"/>
            </a:endParaRPr>
          </a:p>
        </p:txBody>
      </p:sp>
      <p:sp>
        <p:nvSpPr>
          <p:cNvPr id="82"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Commodity money – Spanish dollars 1500-1900</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Commodity linked fiat currencies – 1900 to World War II</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Bretton Woods – World War II until 1971</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US Reserve currency – 1971 until 2020(?) </a:t>
            </a:r>
            <a:endParaRPr b="0" lang="en-US" sz="32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The currency system</a:t>
            </a:r>
            <a:endParaRPr b="0" lang="en-US" sz="4400" spc="-1" strike="noStrike">
              <a:solidFill>
                <a:srgbClr val="000000"/>
              </a:solidFill>
              <a:uFill>
                <a:solidFill>
                  <a:srgbClr val="ffffff"/>
                </a:solidFill>
              </a:uFill>
              <a:latin typeface="Times New Roman"/>
            </a:endParaRPr>
          </a:p>
        </p:txBody>
      </p:sp>
      <p:sp>
        <p:nvSpPr>
          <p:cNvPr id="84"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International trade is mediated by a single reserve digital currency – USFedCoin</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Trading nations other than the US must maintain vast stores of USFedCoin in order to conduct trade</a:t>
            </a:r>
            <a:endParaRPr b="0" lang="en-US" sz="32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221040"/>
            <a:ext cx="8100000" cy="12380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Problems with the international trading system</a:t>
            </a:r>
            <a:endParaRPr b="0" lang="en-US" sz="4400" spc="-1" strike="noStrike">
              <a:solidFill>
                <a:srgbClr val="000000"/>
              </a:solidFill>
              <a:uFill>
                <a:solidFill>
                  <a:srgbClr val="ffffff"/>
                </a:solidFill>
              </a:uFill>
              <a:latin typeface="Times New Roman"/>
            </a:endParaRPr>
          </a:p>
        </p:txBody>
      </p:sp>
      <p:sp>
        <p:nvSpPr>
          <p:cNvPr id="86"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The current system requires the United States to sustain persistent trade deficits in order to maintain a supply of USFedCoin</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This in turn requires that the major trading nations maintain export oriented economies to generate USFedCoin</a:t>
            </a:r>
            <a:endParaRPr b="0" lang="en-US" sz="32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What next?</a:t>
            </a:r>
            <a:endParaRPr b="0" lang="en-US" sz="4400" spc="-1" strike="noStrike">
              <a:solidFill>
                <a:srgbClr val="000000"/>
              </a:solidFill>
              <a:uFill>
                <a:solidFill>
                  <a:srgbClr val="ffffff"/>
                </a:solidFill>
              </a:uFill>
              <a:latin typeface="Times New Roman"/>
            </a:endParaRPr>
          </a:p>
        </p:txBody>
      </p:sp>
      <p:sp>
        <p:nvSpPr>
          <p:cNvPr id="88"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The lack of thinking as to alternatives for the current trading system is the result of end of history ideology.  If the world is perfect, then there is no need to change.  But the world is not perfect.</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Obvious next step – Another reserve currency or a basket (SDR)</a:t>
            </a:r>
            <a:endParaRPr b="0" lang="en-US" sz="32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21040"/>
            <a:ext cx="8100000" cy="12380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Problems with another reserve currency</a:t>
            </a:r>
            <a:endParaRPr b="0" lang="en-US" sz="4400" spc="-1" strike="noStrike">
              <a:solidFill>
                <a:srgbClr val="000000"/>
              </a:solidFill>
              <a:uFill>
                <a:solidFill>
                  <a:srgbClr val="ffffff"/>
                </a:solidFill>
              </a:uFill>
              <a:latin typeface="Times New Roman"/>
            </a:endParaRPr>
          </a:p>
        </p:txBody>
      </p:sp>
      <p:sp>
        <p:nvSpPr>
          <p:cNvPr id="90"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Euros (?) - Requires asset equivalent of US Treasuries.  Not a long history.  Requires Europe to run trade deficits.  Links world trade with internal EU politics.</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RMB – People do not trust China to be an economic hegemon.  China does not want to be an economic hegemon. Requires China to run persistent trade deficits</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SDR – Lack of mechanism to store value.  Lack of settlement systems</a:t>
            </a:r>
            <a:endParaRPr b="0" lang="en-US" sz="32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What about bitcoin?</a:t>
            </a:r>
            <a:endParaRPr b="0" lang="en-US" sz="4400" spc="-1" strike="noStrike">
              <a:solidFill>
                <a:srgbClr val="000000"/>
              </a:solidFill>
              <a:uFill>
                <a:solidFill>
                  <a:srgbClr val="ffffff"/>
                </a:solidFill>
              </a:uFill>
              <a:latin typeface="Times New Roman"/>
            </a:endParaRPr>
          </a:p>
        </p:txBody>
      </p:sp>
      <p:sp>
        <p:nvSpPr>
          <p:cNvPr id="92"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Lessons from bitcoin</a:t>
            </a:r>
            <a:endParaRPr b="0" lang="en-US" sz="32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A settlement currency does </a:t>
            </a:r>
            <a:r>
              <a:rPr b="1" lang="en-US" sz="2800" spc="-1" strike="noStrike">
                <a:solidFill>
                  <a:srgbClr val="000000"/>
                </a:solidFill>
                <a:uFill>
                  <a:solidFill>
                    <a:srgbClr val="ffffff"/>
                  </a:solidFill>
                </a:uFill>
                <a:latin typeface="Times New Roman"/>
              </a:rPr>
              <a:t>not</a:t>
            </a:r>
            <a:r>
              <a:rPr b="0" lang="en-US" sz="2800" spc="-1" strike="noStrike">
                <a:solidFill>
                  <a:srgbClr val="000000"/>
                </a:solidFill>
                <a:uFill>
                  <a:solidFill>
                    <a:srgbClr val="ffffff"/>
                  </a:solidFill>
                </a:uFill>
                <a:latin typeface="Times New Roman"/>
              </a:rPr>
              <a:t> have to be a standard currency</a:t>
            </a:r>
            <a:endParaRPr b="0" lang="en-US" sz="28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imes New Roman"/>
              </a:rPr>
              <a:t>Value settlement can be different from value storage</a:t>
            </a:r>
            <a:endParaRPr b="0" lang="en-US" sz="28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imes New Roman"/>
              </a:rPr>
              <a:t>Payments infrastructure matters.  The fact that you can settle in seconds means that volatility does not better</a:t>
            </a:r>
            <a:endParaRPr b="0" lang="en-US" sz="28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imes New Roman"/>
              </a:rPr>
              <a:t>Tech matters</a:t>
            </a:r>
            <a:endParaRPr b="0" lang="en-US" sz="28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imes New Roman"/>
              </a:rPr>
              <a:t>One person can make a difference.  You do not need massive committee meetings</a:t>
            </a:r>
            <a:endParaRPr b="0" lang="en-US" sz="28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Problems with bitcoin</a:t>
            </a:r>
            <a:endParaRPr b="0" lang="en-US" sz="4400" spc="-1" strike="noStrike">
              <a:solidFill>
                <a:srgbClr val="000000"/>
              </a:solidFill>
              <a:uFill>
                <a:solidFill>
                  <a:srgbClr val="ffffff"/>
                </a:solidFill>
              </a:uFill>
              <a:latin typeface="Times New Roman"/>
            </a:endParaRPr>
          </a:p>
        </p:txBody>
      </p:sp>
      <p:sp>
        <p:nvSpPr>
          <p:cNvPr id="94"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Limits on transactions per seconds.  Bitcoin is reaching limits of scaling</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No backup in case there is a critical flaw in system</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Not possible to issue new series of coins or to incorporate new tech</a:t>
            </a:r>
            <a:endParaRPr b="0" lang="en-US" sz="32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288000"/>
            <a:ext cx="8100000" cy="11041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Times New Roman"/>
              </a:rPr>
              <a:t>Proposal</a:t>
            </a:r>
            <a:endParaRPr b="0" lang="en-US" sz="4400" spc="-1" strike="noStrike">
              <a:solidFill>
                <a:srgbClr val="000000"/>
              </a:solidFill>
              <a:uFill>
                <a:solidFill>
                  <a:srgbClr val="ffffff"/>
                </a:solidFill>
              </a:uFill>
              <a:latin typeface="Times New Roman"/>
            </a:endParaRPr>
          </a:p>
        </p:txBody>
      </p:sp>
      <p:sp>
        <p:nvSpPr>
          <p:cNvPr id="96" name="TextShape 2"/>
          <p:cNvSpPr txBox="1"/>
          <p:nvPr/>
        </p:nvSpPr>
        <p:spPr>
          <a:xfrm>
            <a:off x="504000" y="1823760"/>
            <a:ext cx="907200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Asset backed digital currency</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Digital tokens which are redeemable for physical commodities – Oil, gold, silver, copper</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Issued by trusted intermediary</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Uses current technology infrastructure</a:t>
            </a:r>
            <a:endParaRPr b="0" lang="en-US" sz="3200" spc="-1" strike="noStrike">
              <a:solidFill>
                <a:srgbClr val="000000"/>
              </a:solidFill>
              <a:uFill>
                <a:solidFill>
                  <a:srgbClr val="ffffff"/>
                </a:solidFill>
              </a:uFill>
              <a:latin typeface="Times New Roman"/>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imes New Roman"/>
              </a:rPr>
              <a:t>Used only for international trade settlement, not for value storage</a:t>
            </a:r>
            <a:endParaRPr b="0" lang="en-US" sz="32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LibreOffice/5.1.3.2$Linux_X86_64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2016-05-12T06:42:31Z</dcterms:created>
  <dc:creator/>
  <dc:description/>
  <dc:language>zh-TW</dc:language>
  <cp:lastModifiedBy/>
  <dcterms:modified xsi:type="dcterms:W3CDTF">2016-05-12T07:24:00Z</dcterms:modified>
  <cp:revision>5</cp:revision>
  <dc:subject/>
  <dc:title/>
</cp:coreProperties>
</file>