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DDF2"/>
    <a:srgbClr val="FAFFAA"/>
    <a:srgbClr val="E387EE"/>
    <a:srgbClr val="F7FF73"/>
    <a:srgbClr val="FEA864"/>
    <a:srgbClr val="8DFEFE"/>
    <a:srgbClr val="BFFE72"/>
    <a:srgbClr val="CDFD70"/>
    <a:srgbClr val="CFFF99"/>
    <a:srgbClr val="C5F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94660"/>
  </p:normalViewPr>
  <p:slideViewPr>
    <p:cSldViewPr snapToGrid="0">
      <p:cViewPr>
        <p:scale>
          <a:sx n="118" d="100"/>
          <a:sy n="118" d="100"/>
        </p:scale>
        <p:origin x="-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F6AEC9-8A15-4016-BDBC-ABF575AE7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2C8ABAD-0A91-497A-93DB-505846893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7B72D7-DC75-4406-8BF6-8FA6E270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B407463-3578-472E-9395-8B3E9D69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DE4C67-B973-48A2-AC99-F032269B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569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3A0748-6473-42CE-AF53-0FBCB071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886F5EE-B259-436E-9BE8-185903F2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A3EBB8-B70E-4A93-BB14-BADFFA9B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9BBC6B-AF48-4452-BD1F-8559F834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BD9900-3130-4E53-BFB1-D494CC5E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79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DBBE8FC-706C-4DAE-B84C-52D2857DA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7EA2418-5036-4181-A4EE-28723BAB8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7C0920-6094-4E7B-83BB-7A2A6515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494FEA-908A-4480-B6B7-270E83C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824CDB-98B9-4102-966C-B5175CB1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736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A5E5AF-60F4-4AB3-983E-28FF79E9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D3757E-E66A-49DD-BA5B-9A85C028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BB72F1-814D-4A5C-9FD4-7C17EB73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F94C5A-F47C-48D2-94E6-406E0753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B5720F-9D82-4213-BCB3-884DCA6D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347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0EDC56-E022-412D-B3AD-9BEF4181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FA2C953-B34C-4826-8920-24BE767C8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2482FE0-A9A7-4992-B33E-9450E492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169483-83E6-4589-A3B6-DF91384D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98ECD6-57D8-435E-B3F4-58BC8D09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31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9FEF4-9B80-4B87-BE5B-26E2DF27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598202-E55D-4238-9A5B-17E07AEC3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86D3BBF-EA46-4BE8-A26B-29D60FEB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E2463E-B9E2-4BE7-BD6D-DBC587DA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0F514F2-F773-4A1E-AE2E-1DE3FC76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F09B79-1D17-40EB-B789-1BDB08EA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368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110426-CB3B-4AF0-8104-68C3EB84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AB8709B-22CB-4679-82DB-A99E9642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398CFEC-A27A-4C13-83A0-6DB58D36E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7FE66B6-A4E0-450A-9537-92E14F20D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B99DBE3-E336-4804-828C-A370FDB9C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9661B2A-9745-4076-B5CB-DBA34C4F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EF75339-EBD9-485E-90D6-34D11869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B001E2A-3BFA-4D73-ADA3-FB74D987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03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828146-B009-4052-B5FB-4B6F1C81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67BEE4F-7570-4D67-BB83-9231DD16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C91CBDF-F3BF-4EEC-8831-1DCA8E3B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7954A11-F838-478C-B087-4E11A689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068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C2A7736-D40C-4672-BF1A-EDB56366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F7EF54B-BAD6-4904-A267-9A206A79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BFEA7E-BCA6-45F9-B56B-CE426E27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582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D18D03-30A4-4705-9D9F-9FA26230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B2A6F0-9448-4E27-8479-0ABA873A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FA531B2-1C00-4CF2-9929-B7C6C7A6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859F8A0-2AFD-4A90-A15C-7DD6BFAA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679DC1C-5F60-4DA7-9672-F5F10EA0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2EB2C12-831F-4B0E-A758-0E94694F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684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C81459-D9D9-46EA-AC63-757C3831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756C393-02A0-4F3C-8E96-10A14228B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92D9998-A6B5-4ED9-9710-9EA6AF49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23BDC60-3FDD-4889-9452-22A4D09A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0065D95-4F15-4A62-940D-24EB93AB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004C978-AEFD-4DD5-BDAA-06E928D6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10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DBF1FBD-E08B-48B9-AC61-AB614670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4AC2D3C-7F38-426F-AC4A-6875F3A2F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537FC5-90D0-4E20-A611-48EAE3B45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F37C317-71C0-453C-9AFA-B93AF2D77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DDB3231-02BD-49A1-B924-A7F666D56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820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צורה חופשית: צורה 16">
            <a:extLst>
              <a:ext uri="{FF2B5EF4-FFF2-40B4-BE49-F238E27FC236}">
                <a16:creationId xmlns:a16="http://schemas.microsoft.com/office/drawing/2014/main" id="{6ADFDEE4-84B2-4C95-A332-960E0A6E80A9}"/>
              </a:ext>
            </a:extLst>
          </p:cNvPr>
          <p:cNvSpPr/>
          <p:nvPr/>
        </p:nvSpPr>
        <p:spPr>
          <a:xfrm rot="3500337">
            <a:off x="4874781" y="2915108"/>
            <a:ext cx="1228625" cy="1432379"/>
          </a:xfrm>
          <a:custGeom>
            <a:avLst/>
            <a:gdLst>
              <a:gd name="connsiteX0" fmla="*/ 708660 w 1383030"/>
              <a:gd name="connsiteY0" fmla="*/ 1405890 h 1405890"/>
              <a:gd name="connsiteX1" fmla="*/ 1383030 w 1383030"/>
              <a:gd name="connsiteY1" fmla="*/ 240030 h 1405890"/>
              <a:gd name="connsiteX2" fmla="*/ 1371600 w 1383030"/>
              <a:gd name="connsiteY2" fmla="*/ 137160 h 1405890"/>
              <a:gd name="connsiteX3" fmla="*/ 1337310 w 1383030"/>
              <a:gd name="connsiteY3" fmla="*/ 114300 h 1405890"/>
              <a:gd name="connsiteX4" fmla="*/ 1245870 w 1383030"/>
              <a:gd name="connsiteY4" fmla="*/ 102870 h 1405890"/>
              <a:gd name="connsiteX5" fmla="*/ 1143000 w 1383030"/>
              <a:gd name="connsiteY5" fmla="*/ 68580 h 1405890"/>
              <a:gd name="connsiteX6" fmla="*/ 1108710 w 1383030"/>
              <a:gd name="connsiteY6" fmla="*/ 57150 h 1405890"/>
              <a:gd name="connsiteX7" fmla="*/ 1017270 w 1383030"/>
              <a:gd name="connsiteY7" fmla="*/ 34290 h 1405890"/>
              <a:gd name="connsiteX8" fmla="*/ 960120 w 1383030"/>
              <a:gd name="connsiteY8" fmla="*/ 22860 h 1405890"/>
              <a:gd name="connsiteX9" fmla="*/ 868680 w 1383030"/>
              <a:gd name="connsiteY9" fmla="*/ 0 h 1405890"/>
              <a:gd name="connsiteX10" fmla="*/ 697230 w 1383030"/>
              <a:gd name="connsiteY10" fmla="*/ 22860 h 1405890"/>
              <a:gd name="connsiteX11" fmla="*/ 662940 w 1383030"/>
              <a:gd name="connsiteY11" fmla="*/ 34290 h 1405890"/>
              <a:gd name="connsiteX12" fmla="*/ 445770 w 1383030"/>
              <a:gd name="connsiteY12" fmla="*/ 57150 h 1405890"/>
              <a:gd name="connsiteX13" fmla="*/ 411480 w 1383030"/>
              <a:gd name="connsiteY13" fmla="*/ 80010 h 1405890"/>
              <a:gd name="connsiteX14" fmla="*/ 342900 w 1383030"/>
              <a:gd name="connsiteY14" fmla="*/ 102870 h 1405890"/>
              <a:gd name="connsiteX15" fmla="*/ 251460 w 1383030"/>
              <a:gd name="connsiteY15" fmla="*/ 125730 h 1405890"/>
              <a:gd name="connsiteX16" fmla="*/ 217170 w 1383030"/>
              <a:gd name="connsiteY16" fmla="*/ 148590 h 1405890"/>
              <a:gd name="connsiteX17" fmla="*/ 102870 w 1383030"/>
              <a:gd name="connsiteY17" fmla="*/ 182880 h 1405890"/>
              <a:gd name="connsiteX18" fmla="*/ 68580 w 1383030"/>
              <a:gd name="connsiteY18" fmla="*/ 205740 h 1405890"/>
              <a:gd name="connsiteX19" fmla="*/ 0 w 1383030"/>
              <a:gd name="connsiteY19" fmla="*/ 228600 h 1405890"/>
              <a:gd name="connsiteX20" fmla="*/ 708660 w 1383030"/>
              <a:gd name="connsiteY20" fmla="*/ 1405890 h 140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83030" h="1405890">
                <a:moveTo>
                  <a:pt x="708660" y="1405890"/>
                </a:moveTo>
                <a:lnTo>
                  <a:pt x="1383030" y="240030"/>
                </a:lnTo>
                <a:cubicBezTo>
                  <a:pt x="1379220" y="205740"/>
                  <a:pt x="1383390" y="169584"/>
                  <a:pt x="1371600" y="137160"/>
                </a:cubicBezTo>
                <a:cubicBezTo>
                  <a:pt x="1366905" y="124250"/>
                  <a:pt x="1350563" y="117914"/>
                  <a:pt x="1337310" y="114300"/>
                </a:cubicBezTo>
                <a:cubicBezTo>
                  <a:pt x="1307675" y="106218"/>
                  <a:pt x="1276350" y="106680"/>
                  <a:pt x="1245870" y="102870"/>
                </a:cubicBezTo>
                <a:cubicBezTo>
                  <a:pt x="1169818" y="64844"/>
                  <a:pt x="1231630" y="90737"/>
                  <a:pt x="1143000" y="68580"/>
                </a:cubicBezTo>
                <a:cubicBezTo>
                  <a:pt x="1131311" y="65658"/>
                  <a:pt x="1120334" y="60320"/>
                  <a:pt x="1108710" y="57150"/>
                </a:cubicBezTo>
                <a:cubicBezTo>
                  <a:pt x="1078399" y="48883"/>
                  <a:pt x="1048078" y="40452"/>
                  <a:pt x="1017270" y="34290"/>
                </a:cubicBezTo>
                <a:cubicBezTo>
                  <a:pt x="998220" y="30480"/>
                  <a:pt x="979050" y="27228"/>
                  <a:pt x="960120" y="22860"/>
                </a:cubicBezTo>
                <a:cubicBezTo>
                  <a:pt x="929507" y="15795"/>
                  <a:pt x="868680" y="0"/>
                  <a:pt x="868680" y="0"/>
                </a:cubicBezTo>
                <a:cubicBezTo>
                  <a:pt x="846428" y="2781"/>
                  <a:pt x="723520" y="17602"/>
                  <a:pt x="697230" y="22860"/>
                </a:cubicBezTo>
                <a:cubicBezTo>
                  <a:pt x="685416" y="25223"/>
                  <a:pt x="674754" y="31927"/>
                  <a:pt x="662940" y="34290"/>
                </a:cubicBezTo>
                <a:cubicBezTo>
                  <a:pt x="598946" y="47089"/>
                  <a:pt x="505160" y="52201"/>
                  <a:pt x="445770" y="57150"/>
                </a:cubicBezTo>
                <a:cubicBezTo>
                  <a:pt x="434340" y="64770"/>
                  <a:pt x="424033" y="74431"/>
                  <a:pt x="411480" y="80010"/>
                </a:cubicBezTo>
                <a:cubicBezTo>
                  <a:pt x="389460" y="89797"/>
                  <a:pt x="365760" y="95250"/>
                  <a:pt x="342900" y="102870"/>
                </a:cubicBezTo>
                <a:cubicBezTo>
                  <a:pt x="290180" y="120443"/>
                  <a:pt x="320424" y="111937"/>
                  <a:pt x="251460" y="125730"/>
                </a:cubicBezTo>
                <a:cubicBezTo>
                  <a:pt x="240030" y="133350"/>
                  <a:pt x="229796" y="143179"/>
                  <a:pt x="217170" y="148590"/>
                </a:cubicBezTo>
                <a:cubicBezTo>
                  <a:pt x="172444" y="167758"/>
                  <a:pt x="148969" y="152147"/>
                  <a:pt x="102870" y="182880"/>
                </a:cubicBezTo>
                <a:cubicBezTo>
                  <a:pt x="91440" y="190500"/>
                  <a:pt x="81133" y="200161"/>
                  <a:pt x="68580" y="205740"/>
                </a:cubicBezTo>
                <a:cubicBezTo>
                  <a:pt x="46560" y="215527"/>
                  <a:pt x="0" y="228600"/>
                  <a:pt x="0" y="228600"/>
                </a:cubicBezTo>
                <a:lnTo>
                  <a:pt x="708660" y="1405890"/>
                </a:lnTo>
                <a:close/>
              </a:path>
            </a:pathLst>
          </a:custGeom>
          <a:solidFill>
            <a:srgbClr val="86DDF2"/>
          </a:solidFill>
          <a:ln>
            <a:noFill/>
          </a:ln>
          <a:effectLst>
            <a:glow rad="127000">
              <a:srgbClr val="86DDF2"/>
            </a:glo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F57FFE89-8EBD-4DC5-90E9-8BD8CEBF5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48" y="2387360"/>
            <a:ext cx="2083275" cy="20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0286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mac</dc:creator>
  <cp:lastModifiedBy>mac</cp:lastModifiedBy>
  <cp:revision>7</cp:revision>
  <dcterms:created xsi:type="dcterms:W3CDTF">2023-03-20T16:08:31Z</dcterms:created>
  <dcterms:modified xsi:type="dcterms:W3CDTF">2023-03-20T17:16:36Z</dcterms:modified>
</cp:coreProperties>
</file>