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4" autoAdjust="0"/>
    <p:restoredTop sz="94660"/>
  </p:normalViewPr>
  <p:slideViewPr>
    <p:cSldViewPr snapToGrid="0">
      <p:cViewPr>
        <p:scale>
          <a:sx n="90" d="100"/>
          <a:sy n="90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323A2C-41F4-4A47-B562-9C77F8C7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B18B56A-F2FC-4A72-89F6-6E92C19B8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48563F-C3D8-417F-9005-1AE1D711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CA8FCD-C4BE-44E7-B0D7-42C408D6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9D15F8-9997-4F62-9579-25E3BB0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0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ECAE62-0160-49A7-B584-2757890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96DF8C-FAA0-43D5-99AB-8A6FEEFB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B9AEC5-5818-4499-8F08-ADA80332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06DC0C-C8BD-4E76-A783-0BE8406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8A5079-484C-4EBC-84B3-BFD9367A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6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72B1B0F-4D02-48E9-B219-E3D8D8E32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AB91B23-DF6F-4DC5-8800-D57F59AF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E011AD-DC2C-4928-B545-DBF8FA4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D9F1CB-E077-4C6B-B05A-933269CB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31B2F8-EDC9-4E91-BCE6-ED03D77E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1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E5770-E3C6-4F95-93D0-E7418EE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9953A1-C712-4A06-AF9D-5E968C01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967585-5439-4E27-A008-340838A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13D58F-A16F-47E8-B7B0-7771183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290DEA-BB32-41FD-BC4F-426E47F6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5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3D31C-BBCF-4C7D-88FA-133466B4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1781BE-CAB6-4F8B-AB57-B548E2A1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1FDA32-4B64-4567-87A2-E03913B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3AED2D-E907-41B0-9A53-995FF5D2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81EA17-11C1-4DE8-A41E-BC125619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0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54504-7D0A-4076-B64D-449065F4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450F74-21C7-42E8-858D-377FF02D2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D88284-8083-422D-82E1-1C331A159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82FFC9-5B44-4606-9F28-A9206543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9CED88-9F45-4300-808F-6FDD6F66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C2EDA-6C4C-459D-A578-2DB13604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4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3D9A29-2BA5-4C31-8EB4-AD5BA054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2299D9-B9D9-4E50-81E4-063E6601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8F12929-292B-4382-A8F2-B1AD48EE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A8E20DE-74D8-4301-A76B-3FEF0AFA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62AECA-B96E-4983-AC90-3FAD30553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1B43FE6-45A5-4DEA-8347-FECE733A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44BFBD9-F176-4D75-A305-ACC03D2C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5ACA2C-F952-4891-B434-4FEA4CCA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89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61F05-9BF6-4A21-B664-A29AAC14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77479F2-1919-479C-9B24-F7FBE01A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FAF449B-5D36-42AE-A6EB-2F3B9E1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034131-0B25-4858-A03C-E0E75684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1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88FD239-BCBC-4819-9122-6B398EF6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EBB89F-C957-4C60-A305-2E4EA218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402B06-C58F-4558-AE4D-5B66BDA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86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39B7F3-9467-4D1B-8161-D04AA19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1E5504-7B47-43DE-8B35-C8DDF113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853CDA-AD74-4765-98FE-990A4173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74D991-9B41-41B8-A703-02F67CE9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00DA14-D56C-4C39-B18E-717CAC50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FAC57A-36C8-4474-9EE8-6D0B064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3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A9A4C6-5CF7-4959-AD8E-2AE79851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ED1CC77-363E-4B9E-9C04-D1191DA98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4071C7-BB6C-4FF2-974C-0ED77328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6C5194-D2AD-4EF9-B73C-BD842E2C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30B4B7-DEE4-412B-A9FF-CEC0CBC0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7FD4C0-62B5-4E6B-A58E-0CF5037D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7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BA718E6-0034-4B27-A221-8CA289E8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A56856-311B-46FA-AEB1-8B41CE77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D2600C-D31D-405F-B396-49886D85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7B3E-A4FE-4964-82F0-B3BAC5AB4EDD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5C089B-16F9-4F24-B56A-1A4ED5774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AE10EA-F112-43E9-8FDD-A3F53DB3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4E4F-A2B3-4AD6-A39E-A27C3F356A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1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5E9CFF6-0C88-4BA8-A86F-834BADE1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96" y="-116471"/>
            <a:ext cx="2958730" cy="312380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A907D3A-B22F-428F-A940-B4D2E9D6C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9899" y="2109693"/>
            <a:ext cx="2958730" cy="306500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1CDD6E9-D372-4C56-B0FB-7CA50C80B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52266">
            <a:off x="4036049" y="1492581"/>
            <a:ext cx="2958730" cy="312380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D0889CC-3C86-4BB2-8BCC-4F093D030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23760">
            <a:off x="4076814" y="365011"/>
            <a:ext cx="2958730" cy="312380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6B4B311-4523-4566-B2F5-E4782A01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9556">
            <a:off x="5986266" y="1526405"/>
            <a:ext cx="2958730" cy="312380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AA2BB0C-7F71-4583-8901-2216524650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3741">
            <a:off x="5938214" y="421430"/>
            <a:ext cx="3050135" cy="32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3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4BB760-0F8D-4DC8-9764-B22B26A3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EC109E-3179-474F-B76C-2BD59B92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84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3E81B7-CCB5-4503-B166-9A3A8E61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9773F1-EC6D-4C1B-8F07-136FA60A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3FB32E-A09A-40B5-AC47-41F805E6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A5127F-6148-4DB7-B28C-A17012D3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278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488A20-D8F9-458D-A107-C339B38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1EAC15-28E3-4BF3-8CF4-F6FD6489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5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A778E-2D5A-49B9-B206-3D505E52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10B0B8-AFED-4B8E-9CC1-C7CE3BAF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928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מסך רחב</PresentationFormat>
  <Paragraphs>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mac</dc:creator>
  <cp:lastModifiedBy>mac</cp:lastModifiedBy>
  <cp:revision>5</cp:revision>
  <dcterms:created xsi:type="dcterms:W3CDTF">2023-03-20T11:38:05Z</dcterms:created>
  <dcterms:modified xsi:type="dcterms:W3CDTF">2023-03-20T12:07:10Z</dcterms:modified>
</cp:coreProperties>
</file>