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AF3A-0578-4BB2-A985-A57967F58D57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96B0-7624-43A6-8F18-C061AECEC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69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AF3A-0578-4BB2-A985-A57967F58D57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96B0-7624-43A6-8F18-C061AECEC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33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AF3A-0578-4BB2-A985-A57967F58D57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96B0-7624-43A6-8F18-C061AECEC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512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AF3A-0578-4BB2-A985-A57967F58D57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96B0-7624-43A6-8F18-C061AECEC9D8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2128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AF3A-0578-4BB2-A985-A57967F58D57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96B0-7624-43A6-8F18-C061AECEC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922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AF3A-0578-4BB2-A985-A57967F58D57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96B0-7624-43A6-8F18-C061AECEC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895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AF3A-0578-4BB2-A985-A57967F58D57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96B0-7624-43A6-8F18-C061AECEC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860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AF3A-0578-4BB2-A985-A57967F58D57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96B0-7624-43A6-8F18-C061AECEC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333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AF3A-0578-4BB2-A985-A57967F58D57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96B0-7624-43A6-8F18-C061AECEC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033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AF3A-0578-4BB2-A985-A57967F58D57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96B0-7624-43A6-8F18-C061AECEC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81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AF3A-0578-4BB2-A985-A57967F58D57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96B0-7624-43A6-8F18-C061AECEC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75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AF3A-0578-4BB2-A985-A57967F58D57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96B0-7624-43A6-8F18-C061AECEC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52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AF3A-0578-4BB2-A985-A57967F58D57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96B0-7624-43A6-8F18-C061AECEC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3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AF3A-0578-4BB2-A985-A57967F58D57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96B0-7624-43A6-8F18-C061AECEC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28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AF3A-0578-4BB2-A985-A57967F58D57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96B0-7624-43A6-8F18-C061AECEC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44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AF3A-0578-4BB2-A985-A57967F58D57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96B0-7624-43A6-8F18-C061AECEC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77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AF3A-0578-4BB2-A985-A57967F58D57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96B0-7624-43A6-8F18-C061AECEC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123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048AF3A-0578-4BB2-A985-A57967F58D57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496B0-7624-43A6-8F18-C061AECEC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162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DF1A1-067F-C720-6812-985315D9B9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Rodeo went wrong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B2B5FB4-D865-2FD1-CF91-4F2315D9B1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1600" dirty="0">
                <a:solidFill>
                  <a:srgbClr val="FFFF00"/>
                </a:solidFill>
              </a:rPr>
              <a:t>Автор проекта</a:t>
            </a:r>
            <a:r>
              <a:rPr lang="en-US" sz="1600" dirty="0">
                <a:solidFill>
                  <a:srgbClr val="FFFF00"/>
                </a:solidFill>
              </a:rPr>
              <a:t>: </a:t>
            </a:r>
            <a:r>
              <a:rPr lang="ru-RU" sz="1600" dirty="0">
                <a:solidFill>
                  <a:srgbClr val="FFFF00"/>
                </a:solidFill>
              </a:rPr>
              <a:t>Дорохов Евгений Александрович.</a:t>
            </a:r>
          </a:p>
        </p:txBody>
      </p:sp>
    </p:spTree>
    <p:extLst>
      <p:ext uri="{BB962C8B-B14F-4D97-AF65-F5344CB8AC3E}">
        <p14:creationId xmlns:p14="http://schemas.microsoft.com/office/powerpoint/2010/main" val="92131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415451-C336-D110-FDFC-F58A68D1F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5672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92300D5-1843-8B51-7906-CC8D6725D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822576"/>
          </a:xfrm>
        </p:spPr>
        <p:txBody>
          <a:bodyPr/>
          <a:lstStyle/>
          <a:p>
            <a:r>
              <a:rPr lang="ru-RU" sz="5400" dirty="0">
                <a:solidFill>
                  <a:srgbClr val="FFFF00"/>
                </a:solidFill>
              </a:rPr>
              <a:t>План</a:t>
            </a:r>
            <a:br>
              <a:rPr lang="en-US" dirty="0">
                <a:solidFill>
                  <a:srgbClr val="FFFF00"/>
                </a:solidFill>
              </a:rPr>
            </a:br>
            <a:br>
              <a:rPr lang="en-US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1. </a:t>
            </a:r>
            <a:r>
              <a:rPr lang="ru-RU" sz="2400" dirty="0">
                <a:solidFill>
                  <a:srgbClr val="FFFF00"/>
                </a:solidFill>
              </a:rPr>
              <a:t>Идея</a:t>
            </a:r>
            <a:br>
              <a:rPr lang="ru-RU" sz="2400" dirty="0">
                <a:solidFill>
                  <a:srgbClr val="FFFF00"/>
                </a:solidFill>
              </a:rPr>
            </a:br>
            <a:r>
              <a:rPr lang="ru-RU" sz="2400" dirty="0">
                <a:solidFill>
                  <a:srgbClr val="FFFF00"/>
                </a:solidFill>
              </a:rPr>
              <a:t>2. Ход игры/</a:t>
            </a:r>
            <a:r>
              <a:rPr lang="en-US" sz="2400" dirty="0">
                <a:solidFill>
                  <a:srgbClr val="FFFF00"/>
                </a:solidFill>
              </a:rPr>
              <a:t>Gameplay</a:t>
            </a:r>
            <a:endParaRPr lang="ru-RU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45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A6B52-F316-1C73-5C4E-7C1005307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242858"/>
          </a:xfrm>
        </p:spPr>
        <p:txBody>
          <a:bodyPr/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5400" dirty="0">
                <a:solidFill>
                  <a:srgbClr val="FFFF00"/>
                </a:solidFill>
              </a:rPr>
              <a:t>Идея</a:t>
            </a:r>
            <a:br>
              <a:rPr lang="ru-RU" sz="4000" dirty="0">
                <a:solidFill>
                  <a:srgbClr val="FFFF00"/>
                </a:solidFill>
              </a:rPr>
            </a:br>
            <a:br>
              <a:rPr lang="ru-RU" sz="4000" dirty="0">
                <a:solidFill>
                  <a:srgbClr val="FFFF00"/>
                </a:solidFill>
              </a:rPr>
            </a:br>
            <a:r>
              <a:rPr lang="ru-RU" sz="2400" dirty="0">
                <a:solidFill>
                  <a:srgbClr val="FFFF00"/>
                </a:solidFill>
              </a:rPr>
              <a:t>Целью моего проекта было </a:t>
            </a:r>
            <a:r>
              <a:rPr lang="ru-RU" sz="24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игру с бесконечным режимом, простую, но полноценную, с использованием всех пройденных в течение курса тем.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658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8C1436-6953-25FE-5BA9-8E094D4B0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19529"/>
            <a:ext cx="9404723" cy="6430683"/>
          </a:xfrm>
        </p:spPr>
        <p:txBody>
          <a:bodyPr/>
          <a:lstStyle/>
          <a:p>
            <a:r>
              <a:rPr lang="ru-RU" sz="2800" dirty="0">
                <a:solidFill>
                  <a:srgbClr val="FFFF00"/>
                </a:solidFill>
              </a:rPr>
              <a:t>Стартовое окно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DC3B5B-387C-53D4-152C-B3F696299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212" y="782471"/>
            <a:ext cx="5469981" cy="576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05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795C5-F65D-3DF0-2D83-82AAF239E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6109447"/>
          </a:xfrm>
        </p:spPr>
        <p:txBody>
          <a:bodyPr/>
          <a:lstStyle/>
          <a:p>
            <a:r>
              <a:rPr lang="ru-RU" sz="3200" dirty="0">
                <a:solidFill>
                  <a:srgbClr val="FFFF00"/>
                </a:solidFill>
              </a:rPr>
              <a:t>Раунды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41B46B1-584A-1005-7C5A-09D148AC0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364" y="631518"/>
            <a:ext cx="5434123" cy="575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29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5DB9A-0C45-07BB-CA52-AFD605EC6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2057400"/>
          </a:xfrm>
        </p:spPr>
        <p:txBody>
          <a:bodyPr/>
          <a:lstStyle/>
          <a:p>
            <a:r>
              <a:rPr lang="en-US" sz="3200" dirty="0">
                <a:solidFill>
                  <a:srgbClr val="FFFF00"/>
                </a:solidFill>
              </a:rPr>
              <a:t>Gameplay</a:t>
            </a:r>
            <a:br>
              <a:rPr lang="ru-RU" sz="3200" dirty="0">
                <a:solidFill>
                  <a:srgbClr val="FFFF00"/>
                </a:solidFill>
              </a:rPr>
            </a:br>
            <a:br>
              <a:rPr lang="ru-RU" sz="3200" dirty="0">
                <a:solidFill>
                  <a:srgbClr val="FFFF00"/>
                </a:solidFill>
              </a:rPr>
            </a:br>
            <a:r>
              <a:rPr lang="ru-RU" sz="2000" dirty="0">
                <a:solidFill>
                  <a:srgbClr val="FFFF00"/>
                </a:solidFill>
              </a:rPr>
              <a:t>Игрок должен убегать от безумной лошади обходя препятствия, чтобы не тормозить.</a:t>
            </a:r>
          </a:p>
        </p:txBody>
      </p:sp>
    </p:spTree>
    <p:extLst>
      <p:ext uri="{BB962C8B-B14F-4D97-AF65-F5344CB8AC3E}">
        <p14:creationId xmlns:p14="http://schemas.microsoft.com/office/powerpoint/2010/main" val="1236151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655E3-B59D-3182-4607-E65F57A7E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73318"/>
            <a:ext cx="9404723" cy="753035"/>
          </a:xfrm>
        </p:spPr>
        <p:txBody>
          <a:bodyPr/>
          <a:lstStyle/>
          <a:p>
            <a:r>
              <a:rPr lang="ru-RU" sz="3200" dirty="0">
                <a:solidFill>
                  <a:srgbClr val="FFFF00"/>
                </a:solidFill>
              </a:rPr>
              <a:t>Первый текстур-пак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4620A1E-764A-E773-E324-617FB66B8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765" y="1067343"/>
            <a:ext cx="5221305" cy="550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639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5CECAF-D11B-3BEC-D4CB-58C4215E0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67342"/>
            <a:ext cx="9404723" cy="782918"/>
          </a:xfrm>
        </p:spPr>
        <p:txBody>
          <a:bodyPr/>
          <a:lstStyle/>
          <a:p>
            <a:r>
              <a:rPr lang="ru-RU" sz="3200" dirty="0">
                <a:solidFill>
                  <a:srgbClr val="FFFF00"/>
                </a:solidFill>
              </a:rPr>
              <a:t>Второй текстур-пак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7F5CEBA-1445-DE6F-B4FA-5F4AB3478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0" y="1152983"/>
            <a:ext cx="5122132" cy="539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07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817A77-61BF-3A1F-3F00-22044D67F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55388"/>
            <a:ext cx="9404723" cy="645459"/>
          </a:xfrm>
        </p:spPr>
        <p:txBody>
          <a:bodyPr/>
          <a:lstStyle/>
          <a:p>
            <a:r>
              <a:rPr lang="ru-RU" sz="3200" dirty="0">
                <a:solidFill>
                  <a:srgbClr val="FFFF00"/>
                </a:solidFill>
              </a:rPr>
              <a:t>Финальное окно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823A970-7460-7FBE-C084-4EDD27ABF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718" y="933431"/>
            <a:ext cx="5319449" cy="566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741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</TotalTime>
  <Words>80</Words>
  <Application>Microsoft Office PowerPoint</Application>
  <PresentationFormat>Широкоэкранный</PresentationFormat>
  <Paragraphs>11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Ион</vt:lpstr>
      <vt:lpstr>Rodeo went wrong</vt:lpstr>
      <vt:lpstr>План  1. Идея 2. Ход игры/Gameplay</vt:lpstr>
      <vt:lpstr>Идея  Целью моего проекта было разработать игру с бесконечным режимом, простую, но полноценную, с использованием всех пройденных в течение курса тем. </vt:lpstr>
      <vt:lpstr>Стартовое окно</vt:lpstr>
      <vt:lpstr>Раунды</vt:lpstr>
      <vt:lpstr>Gameplay  Игрок должен убегать от безумной лошади обходя препятствия, чтобы не тормозить.</vt:lpstr>
      <vt:lpstr>Первый текстур-пак</vt:lpstr>
      <vt:lpstr>Второй текстур-пак</vt:lpstr>
      <vt:lpstr>Финальное окно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Rodeo went wrong</dc:title>
  <dc:creator>Дорохов Евгений</dc:creator>
  <cp:lastModifiedBy>Дорохов Евгений</cp:lastModifiedBy>
  <cp:revision>3</cp:revision>
  <dcterms:created xsi:type="dcterms:W3CDTF">2023-01-12T20:25:37Z</dcterms:created>
  <dcterms:modified xsi:type="dcterms:W3CDTF">2023-01-15T12:24:43Z</dcterms:modified>
</cp:coreProperties>
</file>