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9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1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128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2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9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5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48AF3A-0578-4BB2-A985-A57967F58D57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6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DF1A1-067F-C720-6812-985315D9B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Rodeo went wrong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2B5FB4-D865-2FD1-CF91-4F2315D9B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Автор проекта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ru-RU" sz="1600" dirty="0">
                <a:solidFill>
                  <a:srgbClr val="FFFF00"/>
                </a:solidFill>
              </a:rPr>
              <a:t>Дорохов Евгений Александрович.</a:t>
            </a:r>
          </a:p>
        </p:txBody>
      </p:sp>
    </p:spTree>
    <p:extLst>
      <p:ext uri="{BB962C8B-B14F-4D97-AF65-F5344CB8AC3E}">
        <p14:creationId xmlns:p14="http://schemas.microsoft.com/office/powerpoint/2010/main" val="921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2300D5-1843-8B51-7906-CC8D672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22576"/>
          </a:xfrm>
        </p:spPr>
        <p:txBody>
          <a:bodyPr/>
          <a:lstStyle/>
          <a:p>
            <a:r>
              <a:rPr lang="ru-RU" sz="5400" dirty="0">
                <a:solidFill>
                  <a:srgbClr val="FFFF00"/>
                </a:solidFill>
              </a:rPr>
              <a:t>План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1. </a:t>
            </a:r>
            <a:r>
              <a:rPr lang="ru-RU" sz="2400" dirty="0">
                <a:solidFill>
                  <a:srgbClr val="FFFF00"/>
                </a:solidFill>
              </a:rPr>
              <a:t>Идея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>
                <a:solidFill>
                  <a:srgbClr val="FFFF00"/>
                </a:solidFill>
              </a:rPr>
              <a:t>2. Визуализация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>
                <a:solidFill>
                  <a:srgbClr val="FFFF00"/>
                </a:solidFill>
              </a:rPr>
              <a:t>3. </a:t>
            </a:r>
            <a:r>
              <a:rPr lang="en-US" sz="2400" dirty="0">
                <a:solidFill>
                  <a:srgbClr val="FFFF00"/>
                </a:solidFill>
              </a:rPr>
              <a:t>Gameplay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A6B52-F316-1C73-5C4E-7C100530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42858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5400" dirty="0">
                <a:solidFill>
                  <a:srgbClr val="FFFF00"/>
                </a:solidFill>
              </a:rPr>
              <a:t>Идея</a:t>
            </a:r>
            <a:br>
              <a:rPr lang="ru-RU" sz="4000" dirty="0">
                <a:solidFill>
                  <a:srgbClr val="FFFF00"/>
                </a:solidFill>
              </a:rPr>
            </a:br>
            <a:br>
              <a:rPr lang="ru-RU" sz="4000" dirty="0">
                <a:solidFill>
                  <a:srgbClr val="FFFF00"/>
                </a:solidFill>
              </a:rPr>
            </a:br>
            <a:r>
              <a:rPr lang="ru-RU" sz="2400" dirty="0">
                <a:solidFill>
                  <a:srgbClr val="FFFF00"/>
                </a:solidFill>
              </a:rPr>
              <a:t>Целью моего проекта было </a:t>
            </a:r>
            <a:r>
              <a:rPr lang="ru-RU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игру с бесконечным режимом, простую, но полноценную, с использованием всех пройденных в течение курса тем.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C1436-6953-25FE-5BA9-8E094D4B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9529"/>
            <a:ext cx="9404723" cy="6430683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Стартовое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DF0DBE-2859-824E-ADF5-B2E7FB6A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75" y="1115152"/>
            <a:ext cx="5114742" cy="54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795C5-F65D-3DF0-2D83-82AAF239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09447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Игра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BB934B-3885-E0BA-FC53-66435DCAE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04" y="532461"/>
            <a:ext cx="5441314" cy="57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7A77-61BF-3A1F-3F00-22044D6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Финальное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38559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15451-C336-D110-FDFC-F58A68D1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5672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61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Rodeo went wrong</vt:lpstr>
      <vt:lpstr>План  1. Идея 2. Визуализация 3. Gameplay</vt:lpstr>
      <vt:lpstr>Идея  Целью моего проекта было разработать игру с бесконечным режимом, простую, но полноценную, с использованием всех пройденных в течение курса тем. </vt:lpstr>
      <vt:lpstr>Стартовое окно</vt:lpstr>
      <vt:lpstr>Игра</vt:lpstr>
      <vt:lpstr>Финальное окно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Rodeo went wrong</dc:title>
  <dc:creator>Дорохов Евгений</dc:creator>
  <cp:lastModifiedBy>Дорохов Евгений</cp:lastModifiedBy>
  <cp:revision>1</cp:revision>
  <dcterms:created xsi:type="dcterms:W3CDTF">2023-01-12T20:25:37Z</dcterms:created>
  <dcterms:modified xsi:type="dcterms:W3CDTF">2023-01-12T20:42:07Z</dcterms:modified>
</cp:coreProperties>
</file>