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4D344-5404-4B8E-8477-E65EB1A0A2B3}" v="118" dt="2022-04-21T15:29:25.581"/>
    <p1510:client id="{6682DA5D-5DCC-40D5-AA1E-B1467D0061FD}" v="658" dt="2022-04-21T18:42:35.656"/>
    <p1510:client id="{A6407395-DE61-4BDF-92C6-F87841FB66B5}" v="195" dt="2022-04-15T19:20:04.371"/>
    <p1510:client id="{CA421F56-C73B-48D1-9152-221403CE48ED}" v="671" dt="2022-04-21T16:58:54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029" y="651679"/>
            <a:ext cx="8825658" cy="1612239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Чат-бот для изучения литературы</a:t>
            </a:r>
            <a:endParaRPr lang="ru-R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0EFD5-A593-3DA4-3E4F-575B27C915CF}"/>
              </a:ext>
            </a:extLst>
          </p:cNvPr>
          <p:cNvSpPr txBox="1"/>
          <p:nvPr/>
        </p:nvSpPr>
        <p:spPr>
          <a:xfrm>
            <a:off x="3666699" y="3280012"/>
            <a:ext cx="44150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a typeface="Calibri"/>
                <a:cs typeface="Calibri"/>
              </a:rPr>
              <a:t>Выполнили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:</a:t>
            </a:r>
            <a:endParaRPr lang="ru-RU" sz="320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Дворников</a:t>
            </a:r>
            <a:r>
              <a:rPr lang="en-US" sz="32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Ярослав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Михаил</a:t>
            </a:r>
            <a:r>
              <a:rPr lang="en-US" sz="32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Щукин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газета,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456C1551-C70C-3075-A8D2-357A36B3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169" y="2110028"/>
            <a:ext cx="6596652" cy="3298326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9F730F9-94CD-56F6-F381-487088C7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4" y="196499"/>
            <a:ext cx="3417097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Идея проекта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6" name="Рисунок 26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A8E6FB7B-3026-D85B-4FF5-2E579362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4" y="1718481"/>
            <a:ext cx="3482452" cy="41762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D54110-A535-BAB9-6D5E-373F0127112F}"/>
              </a:ext>
            </a:extLst>
          </p:cNvPr>
          <p:cNvSpPr txBox="1"/>
          <p:nvPr/>
        </p:nvSpPr>
        <p:spPr>
          <a:xfrm>
            <a:off x="1530368" y="1823037"/>
            <a:ext cx="348245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Многие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люди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считают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изучение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литературы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неитересным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занятием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но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знать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произведения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великих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писателей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поэтов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нужно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каждому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культурному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человеку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Поэтому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мы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решили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создать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помогающий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людям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изучать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литературу</a:t>
            </a:r>
            <a:r>
              <a:rPr lang="en-US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формате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игры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Также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помагает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искать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нужную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информацию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в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тексте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ключевым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словам</a:t>
            </a:r>
          </a:p>
        </p:txBody>
      </p:sp>
    </p:spTree>
    <p:extLst>
      <p:ext uri="{BB962C8B-B14F-4D97-AF65-F5344CB8AC3E}">
        <p14:creationId xmlns:p14="http://schemas.microsoft.com/office/powerpoint/2010/main" val="30783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70D1-8656-E2F8-B984-4D15481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93" y="308259"/>
            <a:ext cx="7387989" cy="134830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Ресурсы и технологии проекта</a:t>
            </a:r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1B29296-E5E7-E084-38E0-A5E9D2A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924" y="1965894"/>
            <a:ext cx="4028840" cy="439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В проекте мы использовали библиотеки </a:t>
            </a:r>
            <a:r>
              <a:rPr lang="ru-RU" sz="2400" dirty="0" err="1">
                <a:solidFill>
                  <a:schemeClr val="bg1"/>
                </a:solidFill>
                <a:ea typeface="+mn-lt"/>
                <a:cs typeface="+mn-lt"/>
              </a:rPr>
              <a:t>vk_api</a:t>
            </a: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random,Pymorphy2,bs4 и </a:t>
            </a:r>
            <a:r>
              <a:rPr lang="ru-RU" sz="2400" dirty="0" err="1">
                <a:solidFill>
                  <a:schemeClr val="bg1"/>
                </a:solidFill>
                <a:latin typeface="Consolas"/>
                <a:cs typeface="Calibri"/>
              </a:rPr>
              <a:t>requests</a:t>
            </a: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Для получения текстов литературных произведений мы использовали открытую интернет-библиотеку Алексея Комарова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https://ilibrary.ru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0B1F1F-F789-5F73-C069-D759A292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96" y="2538510"/>
            <a:ext cx="6355644" cy="2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4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59E1-B3A6-5A31-090D-8141A2E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74" y="261644"/>
            <a:ext cx="4683008" cy="134437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E72B3-058C-5416-2A08-C41B69D5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3" y="1609255"/>
            <a:ext cx="471122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 err="1">
                <a:latin typeface="Consolas"/>
                <a:cs typeface="Calibri"/>
              </a:rPr>
              <a:t>class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Bot</a:t>
            </a:r>
            <a:r>
              <a:rPr lang="ru-RU" sz="2400" dirty="0">
                <a:cs typeface="Calibri"/>
              </a:rPr>
              <a:t>:</a:t>
            </a:r>
            <a:endParaRPr lang="ru-RU" sz="2400"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cs typeface="Calibri"/>
              </a:rPr>
              <a:t>Основной класс. Проводит поиск информации в тексте. Класс </a:t>
            </a:r>
          </a:p>
          <a:p>
            <a:pPr marL="0" indent="0">
              <a:buNone/>
            </a:pPr>
            <a:r>
              <a:rPr lang="ru-RU" sz="2400" dirty="0" err="1">
                <a:latin typeface="Consolas"/>
                <a:cs typeface="Calibri"/>
              </a:rPr>
              <a:t>class</a:t>
            </a:r>
            <a:r>
              <a:rPr lang="ru-RU" sz="2400" dirty="0">
                <a:latin typeface="Consolas"/>
                <a:cs typeface="Calibri"/>
              </a:rPr>
              <a:t> </a:t>
            </a:r>
            <a:r>
              <a:rPr lang="ru-RU" sz="2400" dirty="0" err="1">
                <a:latin typeface="Consolas"/>
                <a:cs typeface="Calibri"/>
              </a:rPr>
              <a:t>MiniGame</a:t>
            </a:r>
            <a:r>
              <a:rPr lang="ru-RU" sz="2400" dirty="0">
                <a:latin typeface="Consolas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  <a:cs typeface="Calibri"/>
              </a:rPr>
              <a:t>Этот класс приводит пользователю отрывок из случайного произведения. Чтобы выиграть, пользователь должен угадать, из какого именно произведения этот отрывок приведён.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06399-1D95-0E30-ED7B-2A4C346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052" y="280458"/>
            <a:ext cx="3704638" cy="134437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DACC0-C398-EBA4-5A33-026CA52D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30" y="2117254"/>
            <a:ext cx="462656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cs typeface="Calibri" panose="020F0502020204030204"/>
              </a:rPr>
              <a:t> В будущем можно добавить большее количество фраз и вариантов диалогов, которые бот вести с пользователем.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cs typeface="Calibri" panose="020F0502020204030204"/>
              </a:rPr>
              <a:t>В итоге, мы считаем, что 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Изучение литературы с помощью современных  средств - актуальная и перспективная идея.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3216AEC-BD0C-39E9-7FEA-5A85E29D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10" y="1930391"/>
            <a:ext cx="6564572" cy="39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Чат-бот для изучения литературы</vt:lpstr>
      <vt:lpstr>Идея проекта</vt:lpstr>
      <vt:lpstr>Ресурсы и технологии проекта</vt:lpstr>
      <vt:lpstr>Структура проекта</vt:lpstr>
      <vt:lpstr>Итоги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394</cp:revision>
  <dcterms:created xsi:type="dcterms:W3CDTF">2022-04-15T19:13:18Z</dcterms:created>
  <dcterms:modified xsi:type="dcterms:W3CDTF">2022-04-21T18:44:45Z</dcterms:modified>
</cp:coreProperties>
</file>