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/>
          <a:srcRect l="14285" t="0" r="14285" b="0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462029" y="651679"/>
            <a:ext cx="8825658" cy="1612239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>
                <a:solidFill>
                  <a:schemeClr val="bg1"/>
                </a:solidFill>
              </a:rPr>
              <a:t>Чат-бот для изучения литературы</a:t>
            </a:r>
            <a:endParaRPr lang="ru-RU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TextBox 2" hidden="0"/>
          <p:cNvSpPr txBox="1"/>
          <p:nvPr isPhoto="0" userDrawn="0"/>
        </p:nvSpPr>
        <p:spPr bwMode="auto">
          <a:xfrm>
            <a:off x="3666699" y="3280012"/>
            <a:ext cx="441505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ctr">
              <a:defRPr/>
            </a:pPr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Выполнили</a:t>
            </a:r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:</a:t>
            </a:r>
            <a:endParaRPr lang="ru-RU" sz="3200">
              <a:solidFill>
                <a:schemeClr val="bg1"/>
              </a:solidFill>
              <a:ea typeface="Calibri"/>
              <a:cs typeface="Calibri"/>
            </a:endParaRPr>
          </a:p>
          <a:p>
            <a:pPr algn="ctr">
              <a:defRPr/>
            </a:pPr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Дворников</a:t>
            </a:r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Ярослав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 algn="ctr">
              <a:defRPr/>
            </a:pPr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Михаил</a:t>
            </a:r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Щукин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газета, другой&#10;&#10;Автоматически созданное описание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5291168" y="2110028"/>
            <a:ext cx="6596652" cy="3298326"/>
          </a:xfrm>
          <a:prstGeom prst="rect">
            <a:avLst/>
          </a:prstGeom>
        </p:spPr>
      </p:pic>
      <p:sp>
        <p:nvSpPr>
          <p:cNvPr id="25" name="Заголовок 24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905384" y="196499"/>
            <a:ext cx="3417097" cy="1325563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cs typeface="Calibri Light"/>
              </a:rPr>
              <a:t>Идея проекта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6" name="Рисунок 26" descr="Изображение выглядит как квадрат&#10;&#10;Автоматически созданное описание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480024" y="1718481"/>
            <a:ext cx="3482452" cy="4176214"/>
          </a:xfrm>
          <a:prstGeom prst="rect">
            <a:avLst/>
          </a:prstGeom>
        </p:spPr>
      </p:pic>
      <p:sp>
        <p:nvSpPr>
          <p:cNvPr id="23" name="TextBox 22" hidden="0"/>
          <p:cNvSpPr txBox="1"/>
          <p:nvPr isPhoto="0" userDrawn="0"/>
        </p:nvSpPr>
        <p:spPr bwMode="auto">
          <a:xfrm>
            <a:off x="1530368" y="1823037"/>
            <a:ext cx="348245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Многие 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люди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считают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изучение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  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литературы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неитересным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занятием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но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знать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произведения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великих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писателей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и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поэтов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нужно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каждому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культурному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человеку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.</a:t>
            </a:r>
            <a:endParaRPr/>
          </a:p>
          <a:p>
            <a:pPr>
              <a:defRPr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cs typeface="Calibri"/>
              </a:rPr>
              <a:t>Поэтому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мы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решили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создать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чат-бот</a:t>
            </a:r>
            <a:r>
              <a:rPr lang="en-US">
                <a:solidFill>
                  <a:schemeClr val="bg1"/>
                </a:solidFill>
                <a:cs typeface="Calibri"/>
              </a:rPr>
              <a:t>, </a:t>
            </a:r>
            <a:r>
              <a:rPr lang="en-US">
                <a:solidFill>
                  <a:schemeClr val="bg1"/>
                </a:solidFill>
                <a:cs typeface="Calibri"/>
              </a:rPr>
              <a:t>помогающий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людям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изучать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литературу</a:t>
            </a:r>
            <a:r>
              <a:rPr lang="en-US">
                <a:solidFill>
                  <a:schemeClr val="bg1"/>
                </a:solidFill>
                <a:cs typeface="Calibri"/>
              </a:rPr>
              <a:t> в </a:t>
            </a:r>
            <a:r>
              <a:rPr lang="en-US">
                <a:solidFill>
                  <a:schemeClr val="bg1"/>
                </a:solidFill>
                <a:cs typeface="Calibri"/>
              </a:rPr>
              <a:t>формате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игры</a:t>
            </a:r>
            <a:r>
              <a:rPr lang="en-US">
                <a:solidFill>
                  <a:schemeClr val="bg1"/>
                </a:solidFill>
                <a:cs typeface="Calibri"/>
              </a:rPr>
              <a:t>.</a:t>
            </a:r>
            <a:endParaRPr/>
          </a:p>
          <a:p>
            <a:pPr>
              <a:defRPr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cs typeface="Calibri"/>
              </a:rPr>
              <a:t>Также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чат-бот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помагает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искать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нужную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информацию</a:t>
            </a:r>
            <a:r>
              <a:rPr lang="en-US">
                <a:solidFill>
                  <a:schemeClr val="bg1"/>
                </a:solidFill>
                <a:cs typeface="Calibri"/>
              </a:rPr>
              <a:t> в </a:t>
            </a:r>
            <a:r>
              <a:rPr lang="en-US">
                <a:solidFill>
                  <a:schemeClr val="bg1"/>
                </a:solidFill>
                <a:cs typeface="Calibri"/>
              </a:rPr>
              <a:t>тексте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по</a:t>
            </a:r>
            <a:r>
              <a:rPr lang="en-US">
                <a:solidFill>
                  <a:schemeClr val="bg1"/>
                </a:solidFill>
                <a:cs typeface="Calibri"/>
              </a:rPr>
              <a:t> </a:t>
            </a:r>
            <a:r>
              <a:rPr lang="en-US">
                <a:solidFill>
                  <a:schemeClr val="bg1"/>
                </a:solidFill>
                <a:cs typeface="Calibri"/>
              </a:rPr>
              <a:t>ключевым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>
                <a:solidFill>
                  <a:schemeClr val="bg1"/>
                </a:solidFill>
                <a:cs typeface="Calibri"/>
              </a:rPr>
              <a:t>словам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407693" y="308259"/>
            <a:ext cx="7387989" cy="1348309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ru-RU">
                <a:solidFill>
                  <a:schemeClr val="bg1"/>
                </a:solidFill>
              </a:rPr>
              <a:t>Ресурсы и технологии проекта</a:t>
            </a:r>
            <a:endParaRPr lang="ru-RU"/>
          </a:p>
        </p:txBody>
      </p:sp>
      <p:sp>
        <p:nvSpPr>
          <p:cNvPr id="8" name="Объект 7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230924" y="1965894"/>
            <a:ext cx="4028840" cy="43983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ru-RU" sz="2400">
                <a:solidFill>
                  <a:schemeClr val="bg1"/>
                </a:solidFill>
                <a:cs typeface="Calibri"/>
              </a:rPr>
              <a:t>В проекте мы использовали библиотеки 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alibri"/>
              </a:rPr>
              <a:t>requests</a:t>
            </a:r>
            <a:r>
              <a:rPr lang="ru-RU" sz="2400">
                <a:solidFill>
                  <a:schemeClr val="bg1"/>
                </a:solidFill>
                <a:ea typeface="Calibri"/>
                <a:cs typeface="Calibri"/>
              </a:rPr>
              <a:t>, vk_api</a:t>
            </a:r>
            <a:r>
              <a:rPr lang="ru-RU" sz="2400">
                <a:solidFill>
                  <a:schemeClr val="bg1"/>
                </a:solidFill>
                <a:ea typeface="Calibri"/>
                <a:cs typeface="Calibri"/>
              </a:rPr>
              <a:t>,</a:t>
            </a:r>
            <a:r>
              <a:rPr lang="ru-RU" sz="2400">
                <a:ea typeface="Calibri"/>
                <a:cs typeface="Calibri"/>
              </a:rPr>
              <a:t> </a:t>
            </a:r>
            <a:r>
              <a:rPr lang="ru-RU" sz="2400">
                <a:solidFill>
                  <a:schemeClr val="bg1"/>
                </a:solidFill>
                <a:latin typeface="Consolas"/>
                <a:cs typeface="Calibri"/>
              </a:rPr>
              <a:t>random и math, pymorphy2,</a:t>
            </a:r>
            <a:r>
              <a:rPr lang="ru-RU" sz="2400">
                <a:solidFill>
                  <a:schemeClr val="bg1"/>
                </a:solidFill>
                <a:latin typeface="Consolas"/>
                <a:cs typeface="Calibri"/>
              </a:rPr>
              <a:t> bs4 и beautifulsoup4</a:t>
            </a:r>
            <a:r>
              <a:rPr lang="ru-RU" sz="2400">
                <a:solidFill>
                  <a:schemeClr val="bg1"/>
                </a:solidFill>
                <a:latin typeface="Consolas"/>
                <a:cs typeface="Calibri"/>
              </a:rPr>
              <a:t>.</a:t>
            </a:r>
            <a:endParaRPr lang="ru-RU" sz="2400">
              <a:solidFill>
                <a:schemeClr val="bg1"/>
              </a:solidFill>
              <a:latin typeface="Consolas"/>
              <a:cs typeface="Calibri"/>
            </a:endParaRPr>
          </a:p>
          <a:p>
            <a:pPr marL="0" indent="0">
              <a:buNone/>
              <a:defRPr/>
            </a:pPr>
            <a:r>
              <a:rPr lang="ru-RU" sz="2400">
                <a:solidFill>
                  <a:schemeClr val="bg1"/>
                </a:solidFill>
                <a:latin typeface="Consolas"/>
                <a:cs typeface="Calibri"/>
              </a:rPr>
              <a:t>Для получения текстов литературных произведений мы использовали открытую интернет-библиотеку Алексея Комарова</a:t>
            </a:r>
            <a:endParaRPr/>
          </a:p>
          <a:p>
            <a:pPr marL="0" indent="0">
              <a:buNone/>
              <a:defRPr/>
            </a:pPr>
            <a:r>
              <a:rPr lang="ru-RU" sz="2400">
                <a:solidFill>
                  <a:schemeClr val="bg1"/>
                </a:solidFill>
                <a:ea typeface="Calibri"/>
                <a:cs typeface="Calibri"/>
              </a:rPr>
              <a:t>https://ilibrary.ru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890277495" name="" hidden="0"/>
          <p:cNvSpPr/>
          <p:nvPr isPhoto="0" userDrawn="0"/>
        </p:nvSpPr>
        <p:spPr bwMode="auto">
          <a:xfrm flipH="0" flipV="0">
            <a:off x="11733067" y="5841805"/>
            <a:ext cx="29674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6832172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764507" y="2247900"/>
            <a:ext cx="6052565" cy="2571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726274" y="261644"/>
            <a:ext cx="4683008" cy="1344377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Структура проекта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261533" y="1599095"/>
            <a:ext cx="4711229" cy="49609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None/>
              <a:defRPr/>
            </a:pPr>
            <a:r>
              <a:rPr lang="ru-RU" sz="2000">
                <a:solidFill>
                  <a:schemeClr val="bg1"/>
                </a:solidFill>
                <a:cs typeface="Calibri"/>
              </a:rPr>
              <a:t>def main:</a:t>
            </a:r>
            <a:endParaRPr lang="ru-RU" sz="20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  <a:defRPr/>
            </a:pPr>
            <a:r>
              <a:rPr lang="ru-RU" sz="2000">
                <a:solidFill>
                  <a:schemeClr val="bg1"/>
                </a:solidFill>
                <a:cs typeface="Calibri"/>
              </a:rPr>
              <a:t>Главная функция, отвечающая за логику выполнения команд бота</a:t>
            </a:r>
            <a:endParaRPr lang="ru-RU"/>
          </a:p>
          <a:p>
            <a:pPr marL="0" indent="0">
              <a:buNone/>
              <a:defRPr/>
            </a:pPr>
            <a:r>
              <a:rPr lang="ru-RU" sz="2000">
                <a:solidFill>
                  <a:schemeClr val="bg1"/>
                </a:solidFill>
                <a:latin typeface="Consolas"/>
                <a:cs typeface="Calibri"/>
              </a:rPr>
              <a:t>class</a:t>
            </a:r>
            <a:r>
              <a:rPr lang="ru-RU" sz="2000">
                <a:solidFill>
                  <a:schemeClr val="bg1"/>
                </a:solidFill>
                <a:cs typeface="Calibri"/>
              </a:rPr>
              <a:t> </a:t>
            </a:r>
            <a:r>
              <a:rPr lang="ru-RU" sz="2000">
                <a:solidFill>
                  <a:schemeClr val="bg1"/>
                </a:solidFill>
                <a:cs typeface="Calibri"/>
              </a:rPr>
              <a:t>Bot</a:t>
            </a:r>
            <a:r>
              <a:rPr lang="ru-RU" sz="2000">
                <a:solidFill>
                  <a:schemeClr val="bg1"/>
                </a:solidFill>
                <a:cs typeface="Calibri"/>
              </a:rPr>
              <a:t>:</a:t>
            </a:r>
            <a:endParaRPr lang="ru-RU" sz="20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  <a:defRPr/>
            </a:pPr>
            <a:r>
              <a:rPr lang="ru-RU" sz="2000">
                <a:solidFill>
                  <a:schemeClr val="bg1"/>
                </a:solidFill>
                <a:cs typeface="Calibri"/>
              </a:rPr>
              <a:t>Основной класс. Проводит поиск информации через requests. </a:t>
            </a:r>
            <a:endParaRPr/>
          </a:p>
          <a:p>
            <a:pPr marL="0" indent="0">
              <a:buNone/>
              <a:defRPr/>
            </a:pPr>
            <a:r>
              <a:rPr lang="ru-RU" sz="2000">
                <a:solidFill>
                  <a:schemeClr val="bg1"/>
                </a:solidFill>
                <a:latin typeface="Consolas"/>
                <a:cs typeface="Calibri"/>
              </a:rPr>
              <a:t>class</a:t>
            </a:r>
            <a:r>
              <a:rPr lang="ru-RU" sz="2000">
                <a:solidFill>
                  <a:schemeClr val="bg1"/>
                </a:solidFill>
                <a:latin typeface="Consolas"/>
                <a:cs typeface="Calibri"/>
              </a:rPr>
              <a:t> </a:t>
            </a:r>
            <a:r>
              <a:rPr lang="ru-RU" sz="2000">
                <a:solidFill>
                  <a:schemeClr val="bg1"/>
                </a:solidFill>
                <a:latin typeface="Consolas"/>
                <a:cs typeface="Calibri"/>
              </a:rPr>
              <a:t>MiniGame</a:t>
            </a:r>
            <a:r>
              <a:rPr lang="ru-RU" sz="2000">
                <a:solidFill>
                  <a:schemeClr val="bg1"/>
                </a:solidFill>
                <a:latin typeface="Consolas"/>
                <a:cs typeface="Calibri"/>
              </a:rPr>
              <a:t>:</a:t>
            </a:r>
            <a:endParaRPr/>
          </a:p>
          <a:p>
            <a:pPr marL="0" indent="0">
              <a:buNone/>
              <a:defRPr/>
            </a:pPr>
            <a:r>
              <a:rPr lang="ru-RU" sz="2000">
                <a:solidFill>
                  <a:schemeClr val="bg1"/>
                </a:solidFill>
                <a:latin typeface="Consolas"/>
                <a:cs typeface="Calibri"/>
              </a:rPr>
              <a:t>Этот вспомогательный класс отвечает за выбор случаййного произведения из всех, представленных на сайте ilibrary.ru</a:t>
            </a:r>
            <a:endParaRPr lang="ru-RU" sz="20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  <a:defRPr/>
            </a:pPr>
            <a:r>
              <a:rPr lang="ru-RU" sz="2000">
                <a:solidFill>
                  <a:srgbClr val="FFFFFF"/>
                </a:solidFill>
                <a:latin typeface="Consolas"/>
                <a:cs typeface="Calibri"/>
              </a:rPr>
              <a:t>А также вспомогательные классы и функции.</a:t>
            </a:r>
            <a:endParaRPr lang="ru-RU" sz="2000">
              <a:solidFill>
                <a:srgbClr val="FFFFFF"/>
              </a:solidFill>
              <a:latin typeface="Consolas"/>
              <a:cs typeface="Calibri"/>
            </a:endParaRPr>
          </a:p>
          <a:p>
            <a:pPr marL="0" indent="0">
              <a:buNone/>
              <a:defRPr/>
            </a:pPr>
            <a:endParaRPr lang="ru-RU" sz="2400">
              <a:solidFill>
                <a:srgbClr val="FFFFFF"/>
              </a:solidFill>
              <a:latin typeface="Consolas"/>
              <a:cs typeface="Calibri"/>
            </a:endParaRPr>
          </a:p>
          <a:p>
            <a:pPr marL="0" indent="0">
              <a:buNone/>
              <a:defRPr/>
            </a:pPr>
            <a:endParaRPr lang="ru-RU">
              <a:latin typeface="Consolas"/>
              <a:cs typeface="Calibri"/>
            </a:endParaRPr>
          </a:p>
        </p:txBody>
      </p:sp>
      <p:sp>
        <p:nvSpPr>
          <p:cNvPr id="210997496" name="" hidden="0"/>
          <p:cNvSpPr/>
          <p:nvPr isPhoto="0" userDrawn="0"/>
        </p:nvSpPr>
        <p:spPr bwMode="auto">
          <a:xfrm>
            <a:off x="13159935" y="463966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710929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191375" y="1347823"/>
            <a:ext cx="3943350" cy="461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60052" y="280458"/>
            <a:ext cx="3704637" cy="1344377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cs typeface="Calibri Light"/>
              </a:rPr>
              <a:t>Итоги проекта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1830" y="2117254"/>
            <a:ext cx="4626563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None/>
              <a:defRPr/>
            </a:pPr>
            <a:r>
              <a:rPr lang="ru-RU">
                <a:solidFill>
                  <a:schemeClr val="bg1"/>
                </a:solidFill>
                <a:cs typeface="Calibri"/>
              </a:rPr>
              <a:t> Проект, выбранный нами, является очень перспективным, т.к. затрагивает важные проблемы современного общества и помогает их решить. 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  <a:defRPr/>
            </a:pPr>
            <a:r>
              <a:rPr lang="ru-RU">
                <a:solidFill>
                  <a:schemeClr val="bg1"/>
                </a:solidFill>
                <a:cs typeface="Calibri"/>
              </a:rPr>
              <a:t>В будущем можно добавить большее количество фраз и вариантов диалогов, которые бот вести с пользователем. 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  <a:defRPr/>
            </a:pPr>
            <a:r>
              <a:rPr lang="ru-RU">
                <a:solidFill>
                  <a:schemeClr val="bg1"/>
                </a:solidFill>
                <a:cs typeface="Calibri"/>
              </a:rPr>
              <a:t>А также - добавить некоторые функции поиска информации. Это сделает бота интересней, что поможет набрать большую аудиторию.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  <a:defRPr/>
            </a:pPr>
            <a:r>
              <a:rPr lang="ru-RU">
                <a:solidFill>
                  <a:schemeClr val="bg1"/>
                </a:solidFill>
                <a:cs typeface="Calibri"/>
              </a:rPr>
              <a:t>В итоге, мы считаем, что </a:t>
            </a:r>
            <a:r>
              <a:rPr lang="ru-RU">
                <a:solidFill>
                  <a:schemeClr val="bg1"/>
                </a:solidFill>
                <a:ea typeface="Calibri"/>
                <a:cs typeface="Calibri"/>
              </a:rPr>
              <a:t>изучение литературы с помощью современных  средств - актуальная и перспективная идея.</a:t>
            </a:r>
            <a:endParaRPr lang="ru-RU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558710" y="1930390"/>
            <a:ext cx="6564572" cy="3909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R7-Office/7.0.1.62</Application>
  <DocSecurity>0</DocSecurity>
  <PresentationFormat>Широкоэкранный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>mrshchuka</cp:lastModifiedBy>
  <cp:revision>416</cp:revision>
  <dcterms:created xsi:type="dcterms:W3CDTF">2022-04-15T19:13:18Z</dcterms:created>
  <dcterms:modified xsi:type="dcterms:W3CDTF">2022-04-23T18:59:10Z</dcterms:modified>
  <cp:category/>
  <cp:contentStatus/>
  <cp:version/>
</cp:coreProperties>
</file>