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74D344-5404-4B8E-8477-E65EB1A0A2B3}" v="118" dt="2022-04-21T15:29:25.581"/>
    <p1510:client id="{6682DA5D-5DCC-40D5-AA1E-B1467D0061FD}" v="658" dt="2022-04-21T18:42:35.656"/>
    <p1510:client id="{7EA0D4E1-1529-4842-8B46-A2A725AEC0CE}" v="61" dt="2022-04-22T13:43:11.096"/>
    <p1510:client id="{A6407395-DE61-4BDF-92C6-F87841FB66B5}" v="195" dt="2022-04-15T19:20:04.371"/>
    <p1510:client id="{CA421F56-C73B-48D1-9152-221403CE48ED}" v="671" dt="2022-04-21T16:58:54.1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55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77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635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463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020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791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082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3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624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9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618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62029" y="651679"/>
            <a:ext cx="8825658" cy="1612239"/>
          </a:xfrm>
        </p:spPr>
        <p:txBody>
          <a:bodyPr>
            <a:normAutofit fontScale="90000"/>
          </a:bodyPr>
          <a:lstStyle/>
          <a:p>
            <a:pPr algn="ctr">
              <a:spcBef>
                <a:spcPts val="0"/>
              </a:spcBef>
            </a:pPr>
            <a:r>
              <a:rPr lang="ru-RU" dirty="0">
                <a:solidFill>
                  <a:schemeClr val="bg1"/>
                </a:solidFill>
              </a:rPr>
              <a:t>Чат-бот для изучения литературы</a:t>
            </a:r>
            <a:endParaRPr lang="ru-RU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70EFD5-A593-3DA4-3E4F-575B27C915CF}"/>
              </a:ext>
            </a:extLst>
          </p:cNvPr>
          <p:cNvSpPr txBox="1"/>
          <p:nvPr/>
        </p:nvSpPr>
        <p:spPr>
          <a:xfrm>
            <a:off x="3666699" y="3280012"/>
            <a:ext cx="441505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  <a:ea typeface="Calibri"/>
                <a:cs typeface="Calibri"/>
              </a:rPr>
              <a:t>Выполнили</a:t>
            </a:r>
            <a:r>
              <a:rPr lang="en-US" sz="3200" dirty="0">
                <a:solidFill>
                  <a:schemeClr val="bg1"/>
                </a:solidFill>
                <a:ea typeface="Calibri"/>
                <a:cs typeface="Calibri"/>
              </a:rPr>
              <a:t>:</a:t>
            </a:r>
            <a:endParaRPr lang="ru-RU" sz="3200">
              <a:solidFill>
                <a:schemeClr val="bg1"/>
              </a:solidFill>
              <a:ea typeface="Calibri"/>
              <a:cs typeface="Calibri"/>
            </a:endParaRPr>
          </a:p>
          <a:p>
            <a:pPr algn="ctr"/>
            <a:r>
              <a:rPr lang="en-US" sz="3200" dirty="0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Дворников</a:t>
            </a:r>
            <a:r>
              <a:rPr lang="en-US" sz="3200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sz="3200" dirty="0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Ярослав</a:t>
            </a:r>
            <a:endParaRPr lang="en-US" sz="32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algn="ctr"/>
            <a:r>
              <a:rPr lang="en-US" sz="3200" dirty="0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Михаил</a:t>
            </a:r>
            <a:r>
              <a:rPr lang="en-US" sz="3200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sz="3200" dirty="0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Щукин</a:t>
            </a:r>
            <a:endParaRPr lang="en-US" sz="32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 descr="Изображение выглядит как текст, газета, другой&#10;&#10;Автоматически созданное описание">
            <a:extLst>
              <a:ext uri="{FF2B5EF4-FFF2-40B4-BE49-F238E27FC236}">
                <a16:creationId xmlns:a16="http://schemas.microsoft.com/office/drawing/2014/main" id="{456C1551-C70C-3075-A8D2-357A36B3E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1169" y="2110028"/>
            <a:ext cx="6596652" cy="3298326"/>
          </a:xfrm>
          <a:prstGeom prst="rect">
            <a:avLst/>
          </a:prstGeom>
        </p:spPr>
      </p:pic>
      <p:sp>
        <p:nvSpPr>
          <p:cNvPr id="25" name="Заголовок 24">
            <a:extLst>
              <a:ext uri="{FF2B5EF4-FFF2-40B4-BE49-F238E27FC236}">
                <a16:creationId xmlns:a16="http://schemas.microsoft.com/office/drawing/2014/main" id="{B9F730F9-94CD-56F6-F381-487088C7C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84" y="196499"/>
            <a:ext cx="3417097" cy="132556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cs typeface="Calibri Light"/>
              </a:rPr>
              <a:t>Идея проекта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26" name="Рисунок 26" descr="Изображение выглядит как квадрат&#10;&#10;Автоматически созданное описание">
            <a:extLst>
              <a:ext uri="{FF2B5EF4-FFF2-40B4-BE49-F238E27FC236}">
                <a16:creationId xmlns:a16="http://schemas.microsoft.com/office/drawing/2014/main" id="{A8E6FB7B-3026-D85B-4FF5-2E579362B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024" y="1718481"/>
            <a:ext cx="3482452" cy="417621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2D54110-A535-BAB9-6D5E-373F0127112F}"/>
              </a:ext>
            </a:extLst>
          </p:cNvPr>
          <p:cNvSpPr txBox="1"/>
          <p:nvPr/>
        </p:nvSpPr>
        <p:spPr>
          <a:xfrm>
            <a:off x="1530368" y="1823037"/>
            <a:ext cx="3482452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Многие 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люди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считают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изучение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  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литературы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неитересным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занятием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но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знать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произведения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великих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писателей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и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поэтов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нужно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каждому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культурному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человеку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</a:p>
          <a:p>
            <a:endParaRPr lang="en-US" dirty="0">
              <a:solidFill>
                <a:schemeClr val="bg1"/>
              </a:solidFill>
              <a:cs typeface="Calibri"/>
            </a:endParaRPr>
          </a:p>
          <a:p>
            <a:r>
              <a:rPr lang="en-US" dirty="0" err="1">
                <a:solidFill>
                  <a:schemeClr val="bg1"/>
                </a:solidFill>
                <a:cs typeface="Calibri"/>
              </a:rPr>
              <a:t>Поэтому</a:t>
            </a:r>
            <a:r>
              <a:rPr lang="en-US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мы</a:t>
            </a:r>
            <a:r>
              <a:rPr lang="en-US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решили</a:t>
            </a:r>
            <a:r>
              <a:rPr lang="en-US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создать</a:t>
            </a:r>
            <a:r>
              <a:rPr lang="en-US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чат-бот</a:t>
            </a:r>
            <a:r>
              <a:rPr lang="en-US" dirty="0">
                <a:solidFill>
                  <a:schemeClr val="bg1"/>
                </a:solidFill>
                <a:cs typeface="Calibri"/>
              </a:rPr>
              <a:t>,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помогающий</a:t>
            </a:r>
            <a:r>
              <a:rPr lang="en-US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людям</a:t>
            </a:r>
            <a:r>
              <a:rPr lang="en-US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изучать</a:t>
            </a:r>
            <a:r>
              <a:rPr lang="en-US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литературу</a:t>
            </a:r>
            <a:r>
              <a:rPr lang="en-US" dirty="0">
                <a:solidFill>
                  <a:schemeClr val="bg1"/>
                </a:solidFill>
                <a:cs typeface="Calibri"/>
              </a:rPr>
              <a:t> в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формате</a:t>
            </a:r>
            <a:r>
              <a:rPr lang="en-US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игры</a:t>
            </a:r>
            <a:r>
              <a:rPr lang="en-US" dirty="0">
                <a:solidFill>
                  <a:schemeClr val="bg1"/>
                </a:solidFill>
                <a:cs typeface="Calibri"/>
              </a:rPr>
              <a:t>.</a:t>
            </a:r>
          </a:p>
          <a:p>
            <a:endParaRPr lang="en-US" dirty="0">
              <a:solidFill>
                <a:schemeClr val="bg1"/>
              </a:solidFill>
              <a:cs typeface="Calibri"/>
            </a:endParaRPr>
          </a:p>
          <a:p>
            <a:r>
              <a:rPr lang="en-US" dirty="0" err="1">
                <a:solidFill>
                  <a:schemeClr val="bg1"/>
                </a:solidFill>
                <a:cs typeface="Calibri"/>
              </a:rPr>
              <a:t>Также</a:t>
            </a:r>
            <a:r>
              <a:rPr lang="en-US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чат-бот</a:t>
            </a:r>
            <a:r>
              <a:rPr lang="en-US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помагает</a:t>
            </a:r>
            <a:r>
              <a:rPr lang="en-US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искать</a:t>
            </a:r>
            <a:r>
              <a:rPr lang="en-US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нужную</a:t>
            </a:r>
            <a:r>
              <a:rPr lang="en-US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информацию</a:t>
            </a:r>
            <a:r>
              <a:rPr lang="en-US" dirty="0">
                <a:solidFill>
                  <a:schemeClr val="bg1"/>
                </a:solidFill>
                <a:cs typeface="Calibri"/>
              </a:rPr>
              <a:t> в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тексте</a:t>
            </a:r>
            <a:r>
              <a:rPr lang="en-US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по</a:t>
            </a:r>
            <a:r>
              <a:rPr lang="en-US" dirty="0">
                <a:solidFill>
                  <a:schemeClr val="bg1"/>
                </a:solidFill>
                <a:cs typeface="Calibri"/>
              </a:rPr>
              <a:t> 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ключевым</a:t>
            </a:r>
            <a:r>
              <a:rPr lang="en-US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словам</a:t>
            </a:r>
          </a:p>
        </p:txBody>
      </p:sp>
    </p:spTree>
    <p:extLst>
      <p:ext uri="{BB962C8B-B14F-4D97-AF65-F5344CB8AC3E}">
        <p14:creationId xmlns:p14="http://schemas.microsoft.com/office/powerpoint/2010/main" val="3078338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D970D1-8656-E2F8-B984-4D154813E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693" y="308259"/>
            <a:ext cx="7387989" cy="1348309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ru-RU" dirty="0">
                <a:solidFill>
                  <a:schemeClr val="bg1"/>
                </a:solidFill>
              </a:rPr>
              <a:t>Ресурсы и технологии проекта</a:t>
            </a:r>
            <a:endParaRPr lang="ru-RU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A1B29296-E5E7-E084-38E0-A5E9D2A39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924" y="1965894"/>
            <a:ext cx="4028840" cy="43983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cs typeface="Calibri"/>
              </a:rPr>
              <a:t>В проекте мы использовали библиотеки </a:t>
            </a:r>
            <a:r>
              <a:rPr lang="ru-RU" sz="2400" dirty="0" err="1">
                <a:solidFill>
                  <a:schemeClr val="bg1"/>
                </a:solidFill>
                <a:ea typeface="+mn-lt"/>
                <a:cs typeface="+mn-lt"/>
              </a:rPr>
              <a:t>vk_api</a:t>
            </a:r>
            <a:r>
              <a:rPr lang="ru-RU" sz="2400" dirty="0">
                <a:solidFill>
                  <a:schemeClr val="bg1"/>
                </a:solidFill>
                <a:ea typeface="+mn-lt"/>
                <a:cs typeface="+mn-lt"/>
              </a:rPr>
              <a:t>,</a:t>
            </a:r>
            <a:r>
              <a:rPr lang="ru-RU" sz="2400" dirty="0">
                <a:ea typeface="+mn-lt"/>
                <a:cs typeface="+mn-lt"/>
              </a:rPr>
              <a:t> </a:t>
            </a:r>
            <a:r>
              <a:rPr lang="ru-RU" sz="2400" dirty="0">
                <a:solidFill>
                  <a:schemeClr val="bg1"/>
                </a:solidFill>
                <a:latin typeface="Consolas"/>
                <a:cs typeface="Calibri"/>
              </a:rPr>
              <a:t>random,Pymorphy2,bs4 и </a:t>
            </a:r>
            <a:r>
              <a:rPr lang="ru-RU" sz="2400" dirty="0" err="1">
                <a:solidFill>
                  <a:schemeClr val="bg1"/>
                </a:solidFill>
                <a:latin typeface="Consolas"/>
                <a:cs typeface="Calibri"/>
              </a:rPr>
              <a:t>requests</a:t>
            </a:r>
            <a:r>
              <a:rPr lang="ru-RU" sz="2400" dirty="0">
                <a:solidFill>
                  <a:schemeClr val="bg1"/>
                </a:solidFill>
                <a:latin typeface="Consolas"/>
                <a:cs typeface="Calibri"/>
              </a:rPr>
              <a:t>.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Consolas"/>
                <a:cs typeface="Calibri"/>
              </a:rPr>
              <a:t>Для получения текстов литературных произведений мы использовали открытую интернет-библиотеку Алексея Комарова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ea typeface="+mn-lt"/>
                <a:cs typeface="+mn-lt"/>
              </a:rPr>
              <a:t>https://ilibrary.ru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3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90B1F1F-F789-5F73-C069-D759A292E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796" y="2538510"/>
            <a:ext cx="6355644" cy="271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845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1659E1-B3A6-5A31-090D-8141A2E05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6274" y="261644"/>
            <a:ext cx="4683008" cy="1344377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Структура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2E72B3-058C-5416-2A08-C41B69D50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533" y="1599095"/>
            <a:ext cx="4711229" cy="49609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000" dirty="0" err="1">
                <a:solidFill>
                  <a:schemeClr val="bg1"/>
                </a:solidFill>
                <a:latin typeface="Consolas"/>
                <a:cs typeface="Calibri"/>
              </a:rPr>
              <a:t>class</a:t>
            </a:r>
            <a:r>
              <a:rPr lang="ru-RU" sz="2000" dirty="0">
                <a:solidFill>
                  <a:schemeClr val="bg1"/>
                </a:solidFill>
                <a:cs typeface="Calibri"/>
              </a:rPr>
              <a:t> </a:t>
            </a:r>
            <a:r>
              <a:rPr lang="ru-RU" sz="2000" dirty="0" err="1">
                <a:solidFill>
                  <a:schemeClr val="bg1"/>
                </a:solidFill>
                <a:cs typeface="Calibri"/>
              </a:rPr>
              <a:t>Bot</a:t>
            </a:r>
            <a:r>
              <a:rPr lang="ru-RU" sz="2000" dirty="0">
                <a:solidFill>
                  <a:schemeClr val="bg1"/>
                </a:solidFill>
                <a:cs typeface="Calibri"/>
              </a:rPr>
              <a:t>: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cs typeface="Calibri"/>
              </a:rPr>
              <a:t>Основной класс. Проводит поиск информации в тексте. Класс </a:t>
            </a:r>
          </a:p>
          <a:p>
            <a:pPr marL="0" indent="0">
              <a:buNone/>
            </a:pPr>
            <a:r>
              <a:rPr lang="ru-RU" sz="2000" dirty="0" err="1">
                <a:solidFill>
                  <a:schemeClr val="bg1"/>
                </a:solidFill>
                <a:latin typeface="Consolas"/>
                <a:cs typeface="Calibri"/>
              </a:rPr>
              <a:t>class</a:t>
            </a:r>
            <a:r>
              <a:rPr lang="ru-RU" sz="2000" dirty="0">
                <a:solidFill>
                  <a:schemeClr val="bg1"/>
                </a:solidFill>
                <a:latin typeface="Consolas"/>
                <a:cs typeface="Calibri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Consolas"/>
                <a:cs typeface="Calibri"/>
              </a:rPr>
              <a:t>MiniGame</a:t>
            </a:r>
            <a:r>
              <a:rPr lang="ru-RU" sz="2000" dirty="0">
                <a:solidFill>
                  <a:schemeClr val="bg1"/>
                </a:solidFill>
                <a:latin typeface="Consolas"/>
                <a:cs typeface="Calibri"/>
              </a:rPr>
              <a:t>: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/>
                <a:cs typeface="Calibri"/>
              </a:rPr>
              <a:t>Этот класс приводит пользователю отрывок из случайного произведения. Чтобы выиграть, пользователь должен угадать, из какого именно произведения этот отрывок приведён.</a:t>
            </a:r>
            <a:endParaRPr lang="ru-RU" sz="200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r>
              <a:rPr lang="ru-RU" sz="2000" dirty="0" err="1">
                <a:solidFill>
                  <a:schemeClr val="bg1"/>
                </a:solidFill>
                <a:latin typeface="Consolas"/>
                <a:cs typeface="Calibri"/>
              </a:rPr>
              <a:t>class</a:t>
            </a:r>
            <a:r>
              <a:rPr lang="ru-RU" sz="2000" dirty="0">
                <a:solidFill>
                  <a:schemeClr val="bg1"/>
                </a:solidFill>
                <a:latin typeface="Consolas"/>
                <a:cs typeface="Calibri"/>
              </a:rPr>
              <a:t> Color: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/>
                <a:cs typeface="Calibri"/>
              </a:rPr>
              <a:t>Список цветов для работы программы</a:t>
            </a:r>
          </a:p>
          <a:p>
            <a:pPr marL="0" indent="0">
              <a:buNone/>
            </a:pPr>
            <a:endParaRPr lang="ru-RU" sz="2000" dirty="0">
              <a:solidFill>
                <a:srgbClr val="FFFFFF"/>
              </a:solidFill>
              <a:latin typeface="Consolas"/>
              <a:cs typeface="Calibri"/>
            </a:endParaRPr>
          </a:p>
          <a:p>
            <a:pPr marL="0" indent="0">
              <a:buNone/>
            </a:pPr>
            <a:endParaRPr lang="ru-RU" sz="2400" dirty="0">
              <a:solidFill>
                <a:srgbClr val="FFFFFF"/>
              </a:solidFill>
              <a:latin typeface="Consolas"/>
              <a:cs typeface="Calibri"/>
            </a:endParaRPr>
          </a:p>
          <a:p>
            <a:pPr marL="0" indent="0">
              <a:buNone/>
            </a:pPr>
            <a:endParaRPr lang="ru-RU" sz="2400" dirty="0">
              <a:solidFill>
                <a:srgbClr val="FFFFFF"/>
              </a:solidFill>
              <a:latin typeface="Consolas"/>
              <a:cs typeface="Calibri"/>
            </a:endParaRPr>
          </a:p>
          <a:p>
            <a:pPr marL="0" indent="0">
              <a:buNone/>
            </a:pPr>
            <a:endParaRPr lang="ru-RU" dirty="0">
              <a:latin typeface="Consolas"/>
              <a:cs typeface="Calibri"/>
            </a:endParaRPr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8A78539-7E62-7A7D-FB30-726816D5C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640" y="2019835"/>
            <a:ext cx="3373120" cy="379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5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E06399-1D95-0E30-ED7B-2A4C3466B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0052" y="280458"/>
            <a:ext cx="3704638" cy="1344377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cs typeface="Calibri Light"/>
              </a:rPr>
              <a:t>Итоги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7DACC0-C398-EBA4-5A33-026CA52D3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30" y="2117254"/>
            <a:ext cx="4626563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cs typeface="Calibri" panose="020F0502020204030204"/>
              </a:rPr>
              <a:t> В будущем можно добавить большее количество фраз и вариантов диалогов, которые бот вести с пользователем.</a:t>
            </a:r>
            <a:endParaRPr lang="ru-RU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cs typeface="Calibri" panose="020F0502020204030204"/>
              </a:rPr>
              <a:t>В итоге, мы считаем, что 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Изучение литературы с помощью современных  средств - актуальная и перспективная идея.</a:t>
            </a:r>
            <a:endParaRPr lang="ru-RU">
              <a:solidFill>
                <a:schemeClr val="bg1"/>
              </a:solidFill>
              <a:cs typeface="Calibri" panose="020F0502020204030204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D3216AEC-BD0C-39E9-7FEA-5A85E29D2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710" y="1930391"/>
            <a:ext cx="6564572" cy="390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05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Office Theme</vt:lpstr>
      <vt:lpstr>Чат-бот для изучения литературы</vt:lpstr>
      <vt:lpstr>Идея проекта</vt:lpstr>
      <vt:lpstr>Ресурсы и технологии проекта</vt:lpstr>
      <vt:lpstr>Структура проекта</vt:lpstr>
      <vt:lpstr>Итоги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415</cp:revision>
  <dcterms:created xsi:type="dcterms:W3CDTF">2022-04-15T19:13:18Z</dcterms:created>
  <dcterms:modified xsi:type="dcterms:W3CDTF">2022-04-22T13:43:21Z</dcterms:modified>
</cp:coreProperties>
</file>