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07395-DE61-4BDF-92C6-F87841FB66B5}" v="195" dt="2022-04-15T19:20:04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8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89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67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57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5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0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4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3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1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1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8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0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0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2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1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3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93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0268" y="1436425"/>
            <a:ext cx="8825658" cy="324997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dirty="0"/>
              <a:t>Чат-бот для изучения литературы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6C157-A74D-482C-C100-10EF4AA0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381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dirty="0"/>
              <a:t>Цель проекта</a:t>
            </a:r>
          </a:p>
        </p:txBody>
      </p:sp>
      <p:pic>
        <p:nvPicPr>
          <p:cNvPr id="4" name="Рисунок 4" descr="Изображение выглядит как текст, газета, другой&#10;&#10;Автоматически созданное описание">
            <a:extLst>
              <a:ext uri="{FF2B5EF4-FFF2-40B4-BE49-F238E27FC236}">
                <a16:creationId xmlns:a16="http://schemas.microsoft.com/office/drawing/2014/main" id="{456C1551-C70C-3075-A8D2-357A36B3E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8829" y="2079328"/>
            <a:ext cx="6465626" cy="32328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6714A1-41EB-F5E9-35E4-8EE361918D52}"/>
              </a:ext>
            </a:extLst>
          </p:cNvPr>
          <p:cNvSpPr txBox="1"/>
          <p:nvPr/>
        </p:nvSpPr>
        <p:spPr>
          <a:xfrm>
            <a:off x="413983" y="1528550"/>
            <a:ext cx="38805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Многие </a:t>
            </a:r>
            <a:r>
              <a:rPr lang="en-US" dirty="0" err="1"/>
              <a:t>люди</a:t>
            </a:r>
            <a:r>
              <a:rPr lang="en-US" dirty="0"/>
              <a:t> </a:t>
            </a:r>
            <a:r>
              <a:rPr lang="en-US" dirty="0" err="1"/>
              <a:t>считают</a:t>
            </a:r>
            <a:r>
              <a:rPr lang="en-US" dirty="0"/>
              <a:t> </a:t>
            </a:r>
            <a:r>
              <a:rPr lang="en-US" dirty="0" err="1"/>
              <a:t>изучение</a:t>
            </a:r>
            <a:r>
              <a:rPr lang="en-US" dirty="0"/>
              <a:t> </a:t>
            </a:r>
            <a:r>
              <a:rPr lang="en-US" dirty="0" err="1"/>
              <a:t>литературы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783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970D1-8656-E2F8-B984-4D154813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 и технологии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BE6E7-8F91-DC31-1C95-44A1F747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84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659E1-B3A6-5A31-090D-8141A2E0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2E72B3-058C-5416-2A08-C41B69D5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5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Ion</vt:lpstr>
      <vt:lpstr>Чат-бот для изучения литературы</vt:lpstr>
      <vt:lpstr>Цель проекта</vt:lpstr>
      <vt:lpstr>Ресурсы и технологии проекта</vt:lpstr>
      <vt:lpstr>Идея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43</cp:revision>
  <dcterms:created xsi:type="dcterms:W3CDTF">2022-04-15T19:13:18Z</dcterms:created>
  <dcterms:modified xsi:type="dcterms:W3CDTF">2022-04-15T19:20:05Z</dcterms:modified>
</cp:coreProperties>
</file>