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56" r:id="rId2"/>
    <p:sldId id="257" r:id="rId3"/>
    <p:sldId id="258" r:id="rId4"/>
    <p:sldId id="259" r:id="rId5"/>
    <p:sldId id="268" r:id="rId6"/>
    <p:sldId id="269" r:id="rId7"/>
    <p:sldId id="271" r:id="rId8"/>
    <p:sldId id="272" r:id="rId9"/>
    <p:sldId id="273" r:id="rId10"/>
    <p:sldId id="270" r:id="rId11"/>
    <p:sldId id="274" r:id="rId12"/>
    <p:sldId id="263"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6357" autoAdjust="0"/>
  </p:normalViewPr>
  <p:slideViewPr>
    <p:cSldViewPr snapToGrid="0">
      <p:cViewPr>
        <p:scale>
          <a:sx n="96" d="100"/>
          <a:sy n="96" d="100"/>
        </p:scale>
        <p:origin x="86" y="106"/>
      </p:cViewPr>
      <p:guideLst/>
    </p:cSldViewPr>
  </p:slideViewPr>
  <p:outlineViewPr>
    <p:cViewPr>
      <p:scale>
        <a:sx n="33" d="100"/>
        <a:sy n="33" d="100"/>
      </p:scale>
      <p:origin x="0" y="-642"/>
    </p:cViewPr>
  </p:outlineViewPr>
  <p:notesTextViewPr>
    <p:cViewPr>
      <p:scale>
        <a:sx n="3" d="2"/>
        <a:sy n="3" d="2"/>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873B9F-50A0-4622-8B27-9EA7B86E7C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217B71-78E5-4F1B-8D85-573B8AAD3E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6A5925-1F73-40BA-85C9-D3AC61ACF64E}" type="datetimeFigureOut">
              <a:rPr lang="en-US" smtClean="0"/>
              <a:t>10/21/2023</a:t>
            </a:fld>
            <a:endParaRPr lang="en-US"/>
          </a:p>
        </p:txBody>
      </p:sp>
      <p:sp>
        <p:nvSpPr>
          <p:cNvPr id="4" name="Footer Placeholder 3">
            <a:extLst>
              <a:ext uri="{FF2B5EF4-FFF2-40B4-BE49-F238E27FC236}">
                <a16:creationId xmlns:a16="http://schemas.microsoft.com/office/drawing/2014/main" id="{E2A5D993-102A-4921-A12E-E8E8D0285A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F94975-3B91-4B9C-9498-7DA766AE14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10B77D-D561-4A25-8C29-51CAB365AE4B}" type="slidenum">
              <a:rPr lang="en-US" smtClean="0"/>
              <a:t>‹#›</a:t>
            </a:fld>
            <a:endParaRPr lang="en-US"/>
          </a:p>
        </p:txBody>
      </p:sp>
    </p:spTree>
    <p:extLst>
      <p:ext uri="{BB962C8B-B14F-4D97-AF65-F5344CB8AC3E}">
        <p14:creationId xmlns:p14="http://schemas.microsoft.com/office/powerpoint/2010/main" val="29366429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US" noProof="0" smtClean="0"/>
              <a:t>10/21/2023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US" noProof="0" smtClean="0"/>
              <a:t>‹#›</a:t>
            </a:fld>
            <a:endParaRPr lang="en-US" noProof="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945AC3A-7D9B-423E-A2BF-B883C9B2D241}"/>
              </a:ext>
            </a:extLst>
          </p:cNvPr>
          <p:cNvPicPr>
            <a:picLocks/>
          </p:cNvPicPr>
          <p:nvPr userDrawn="1"/>
        </p:nvPicPr>
        <p:blipFill rotWithShape="1">
          <a:blip r:embed="rId2" cstate="screen">
            <a:duotone>
              <a:prstClr val="black"/>
              <a:schemeClr val="tx2">
                <a:tint val="45000"/>
                <a:satMod val="400000"/>
              </a:schemeClr>
            </a:duotone>
            <a:extLst>
              <a:ext uri="{28A0092B-C50C-407E-A947-70E740481C1C}">
                <a14:useLocalDpi xmlns:a14="http://schemas.microsoft.com/office/drawing/2010/main"/>
              </a:ext>
            </a:extLst>
          </a:blip>
          <a:srcRect b="-15"/>
          <a:stretch/>
        </p:blipFill>
        <p:spPr>
          <a:xfrm>
            <a:off x="7801452" y="1"/>
            <a:ext cx="4389120" cy="6675120"/>
          </a:xfrm>
          <a:prstGeom prst="rect">
            <a:avLst/>
          </a:prstGeom>
        </p:spPr>
      </p:pic>
      <p:sp>
        <p:nvSpPr>
          <p:cNvPr id="5" name="Rectangle 4">
            <a:extLst>
              <a:ext uri="{FF2B5EF4-FFF2-40B4-BE49-F238E27FC236}">
                <a16:creationId xmlns:a16="http://schemas.microsoft.com/office/drawing/2014/main" id="{C7524B29-B525-4E47-862B-FD57B403D539}"/>
              </a:ext>
            </a:extLst>
          </p:cNvPr>
          <p:cNvSpPr/>
          <p:nvPr userDrawn="1"/>
        </p:nvSpPr>
        <p:spPr>
          <a:xfrm>
            <a:off x="7804351" y="1"/>
            <a:ext cx="4386221" cy="667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id="{140927D5-AE1A-4ABD-BD8F-2F78723FF0D6}"/>
              </a:ext>
            </a:extLst>
          </p:cNvPr>
          <p:cNvSpPr>
            <a:spLocks noGrp="1"/>
          </p:cNvSpPr>
          <p:nvPr>
            <p:ph type="pic" sz="quarter" idx="10" hasCustomPrompt="1"/>
          </p:nvPr>
        </p:nvSpPr>
        <p:spPr>
          <a:xfrm>
            <a:off x="-11284" y="1"/>
            <a:ext cx="7815636" cy="6677022"/>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1" name="Rectangle 10">
            <a:extLst>
              <a:ext uri="{FF2B5EF4-FFF2-40B4-BE49-F238E27FC236}">
                <a16:creationId xmlns:a16="http://schemas.microsoft.com/office/drawing/2014/main" id="{F94C333A-735B-44F8-99E4-E73D8172DE35}"/>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C69AA83-848B-4DFD-A644-A5D9CEFF95E3}"/>
              </a:ext>
            </a:extLst>
          </p:cNvPr>
          <p:cNvSpPr/>
          <p:nvPr userDrawn="1"/>
        </p:nvSpPr>
        <p:spPr>
          <a:xfrm>
            <a:off x="7804351" y="6678000"/>
            <a:ext cx="4224295"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5" name="Slide Number Placeholder 5">
            <a:extLst>
              <a:ext uri="{FF2B5EF4-FFF2-40B4-BE49-F238E27FC236}">
                <a16:creationId xmlns:a16="http://schemas.microsoft.com/office/drawing/2014/main" id="{42880EF2-ACF9-4D66-99FF-99CB3F61BE99}"/>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Title 1">
            <a:extLst>
              <a:ext uri="{FF2B5EF4-FFF2-40B4-BE49-F238E27FC236}">
                <a16:creationId xmlns:a16="http://schemas.microsoft.com/office/drawing/2014/main" id="{8487E03C-DE68-4CE8-A7F1-B9DD28846BC8}"/>
              </a:ext>
            </a:extLst>
          </p:cNvPr>
          <p:cNvSpPr>
            <a:spLocks noGrp="1"/>
          </p:cNvSpPr>
          <p:nvPr>
            <p:ph type="ctrTitle"/>
          </p:nvPr>
        </p:nvSpPr>
        <p:spPr>
          <a:xfrm>
            <a:off x="8073392" y="1962149"/>
            <a:ext cx="3759807" cy="1547813"/>
          </a:xfrm>
        </p:spPr>
        <p:txBody>
          <a:bodyPr anchor="b"/>
          <a:lstStyle>
            <a:lvl1pPr algn="l">
              <a:lnSpc>
                <a:spcPts val="4000"/>
              </a:lnSpc>
              <a:defRPr sz="4800" spc="-15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EEE8855-FE55-4351-B21B-FE33CB8050C1}"/>
              </a:ext>
            </a:extLst>
          </p:cNvPr>
          <p:cNvSpPr>
            <a:spLocks noGrp="1"/>
          </p:cNvSpPr>
          <p:nvPr>
            <p:ph type="subTitle" idx="1"/>
          </p:nvPr>
        </p:nvSpPr>
        <p:spPr>
          <a:xfrm>
            <a:off x="8073391" y="3602038"/>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Graphic 11">
            <a:extLst>
              <a:ext uri="{FF2B5EF4-FFF2-40B4-BE49-F238E27FC236}">
                <a16:creationId xmlns:a16="http://schemas.microsoft.com/office/drawing/2014/main" id="{54BAE1D8-3DF8-48CA-92C4-2E2064E4A3C5}"/>
              </a:ext>
            </a:extLst>
          </p:cNvPr>
          <p:cNvSpPr/>
          <p:nvPr userDrawn="1"/>
        </p:nvSpPr>
        <p:spPr>
          <a:xfrm>
            <a:off x="8776606" y="3981146"/>
            <a:ext cx="3413965" cy="2695876"/>
          </a:xfrm>
          <a:custGeom>
            <a:avLst/>
            <a:gdLst>
              <a:gd name="connsiteX0" fmla="*/ 4121944 w 4124325"/>
              <a:gd name="connsiteY0" fmla="*/ 1555076 h 3257550"/>
              <a:gd name="connsiteX1" fmla="*/ 4118134 w 4124325"/>
              <a:gd name="connsiteY1" fmla="*/ 1533169 h 3257550"/>
              <a:gd name="connsiteX2" fmla="*/ 2782729 w 4124325"/>
              <a:gd name="connsiteY2" fmla="*/ 39649 h 3257550"/>
              <a:gd name="connsiteX3" fmla="*/ 2108359 w 4124325"/>
              <a:gd name="connsiteY3" fmla="*/ 2436139 h 3257550"/>
              <a:gd name="connsiteX4" fmla="*/ 1262539 w 4124325"/>
              <a:gd name="connsiteY4" fmla="*/ 1310284 h 3257550"/>
              <a:gd name="connsiteX5" fmla="*/ 717709 w 4124325"/>
              <a:gd name="connsiteY5" fmla="*/ 2358986 h 3257550"/>
              <a:gd name="connsiteX6" fmla="*/ 7144 w 4124325"/>
              <a:gd name="connsiteY6" fmla="*/ 3257194 h 3257550"/>
              <a:gd name="connsiteX7" fmla="*/ 4075271 w 4124325"/>
              <a:gd name="connsiteY7" fmla="*/ 3257194 h 3257550"/>
              <a:gd name="connsiteX8" fmla="*/ 4122896 w 4124325"/>
              <a:gd name="connsiteY8" fmla="*/ 3201949 h 3257550"/>
              <a:gd name="connsiteX9" fmla="*/ 4122896 w 4124325"/>
              <a:gd name="connsiteY9" fmla="*/ 1555076 h 3257550"/>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068127 w 4207192"/>
              <a:gd name="connsiteY9" fmla="*/ 3250050 h 3286245"/>
              <a:gd name="connsiteX10" fmla="*/ 4207192 w 4207192"/>
              <a:gd name="connsiteY10" fmla="*/ 3286245 h 3286245"/>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207192 w 4207192"/>
              <a:gd name="connsiteY9" fmla="*/ 3286245 h 3286245"/>
              <a:gd name="connsiteX0" fmla="*/ 4115752 w 4115752"/>
              <a:gd name="connsiteY0" fmla="*/ 3194805 h 3250050"/>
              <a:gd name="connsiteX1" fmla="*/ 4115752 w 4115752"/>
              <a:gd name="connsiteY1" fmla="*/ 1547932 h 3250050"/>
              <a:gd name="connsiteX2" fmla="*/ 4114800 w 4115752"/>
              <a:gd name="connsiteY2" fmla="*/ 1547932 h 3250050"/>
              <a:gd name="connsiteX3" fmla="*/ 4110990 w 4115752"/>
              <a:gd name="connsiteY3" fmla="*/ 1526025 h 3250050"/>
              <a:gd name="connsiteX4" fmla="*/ 2775585 w 4115752"/>
              <a:gd name="connsiteY4" fmla="*/ 32505 h 3250050"/>
              <a:gd name="connsiteX5" fmla="*/ 2101215 w 4115752"/>
              <a:gd name="connsiteY5" fmla="*/ 2428995 h 3250050"/>
              <a:gd name="connsiteX6" fmla="*/ 1255395 w 4115752"/>
              <a:gd name="connsiteY6" fmla="*/ 1303140 h 3250050"/>
              <a:gd name="connsiteX7" fmla="*/ 710565 w 4115752"/>
              <a:gd name="connsiteY7" fmla="*/ 2351842 h 3250050"/>
              <a:gd name="connsiteX8" fmla="*/ 0 w 4115752"/>
              <a:gd name="connsiteY8" fmla="*/ 3250050 h 3250050"/>
              <a:gd name="connsiteX0" fmla="*/ 4115752 w 4115752"/>
              <a:gd name="connsiteY0" fmla="*/ 1547932 h 3250050"/>
              <a:gd name="connsiteX1" fmla="*/ 4114800 w 4115752"/>
              <a:gd name="connsiteY1" fmla="*/ 1547932 h 3250050"/>
              <a:gd name="connsiteX2" fmla="*/ 4110990 w 4115752"/>
              <a:gd name="connsiteY2" fmla="*/ 1526025 h 3250050"/>
              <a:gd name="connsiteX3" fmla="*/ 2775585 w 4115752"/>
              <a:gd name="connsiteY3" fmla="*/ 32505 h 3250050"/>
              <a:gd name="connsiteX4" fmla="*/ 2101215 w 4115752"/>
              <a:gd name="connsiteY4" fmla="*/ 2428995 h 3250050"/>
              <a:gd name="connsiteX5" fmla="*/ 1255395 w 4115752"/>
              <a:gd name="connsiteY5" fmla="*/ 1303140 h 3250050"/>
              <a:gd name="connsiteX6" fmla="*/ 710565 w 4115752"/>
              <a:gd name="connsiteY6" fmla="*/ 2351842 h 3250050"/>
              <a:gd name="connsiteX7" fmla="*/ 0 w 4115752"/>
              <a:gd name="connsiteY7" fmla="*/ 3250050 h 325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5752" h="3250050">
                <a:moveTo>
                  <a:pt x="4115752" y="1547932"/>
                </a:moveTo>
                <a:lnTo>
                  <a:pt x="4114800" y="1547932"/>
                </a:lnTo>
                <a:cubicBezTo>
                  <a:pt x="4114800" y="1540312"/>
                  <a:pt x="4113847" y="1532692"/>
                  <a:pt x="4110990" y="1526025"/>
                </a:cubicBezTo>
                <a:cubicBezTo>
                  <a:pt x="4060507" y="1391722"/>
                  <a:pt x="3224212" y="-249435"/>
                  <a:pt x="2775585" y="32505"/>
                </a:cubicBezTo>
                <a:cubicBezTo>
                  <a:pt x="2375535" y="283965"/>
                  <a:pt x="2629852" y="2428995"/>
                  <a:pt x="2101215" y="2428995"/>
                </a:cubicBezTo>
                <a:cubicBezTo>
                  <a:pt x="1784985" y="2428995"/>
                  <a:pt x="1670685" y="1303140"/>
                  <a:pt x="1255395" y="1303140"/>
                </a:cubicBezTo>
                <a:cubicBezTo>
                  <a:pt x="1037272" y="1303140"/>
                  <a:pt x="710565" y="1554600"/>
                  <a:pt x="710565" y="2351842"/>
                </a:cubicBezTo>
                <a:cubicBezTo>
                  <a:pt x="710565" y="3149085"/>
                  <a:pt x="0" y="3250050"/>
                  <a:pt x="0" y="3250050"/>
                </a:cubicBezTo>
              </a:path>
            </a:pathLst>
          </a:custGeom>
          <a:noFill/>
          <a:ln w="9525" cap="flat">
            <a:solidFill>
              <a:schemeClr val="bg1"/>
            </a:solidFill>
            <a:prstDash val="dash"/>
            <a:miter/>
          </a:ln>
        </p:spPr>
        <p:txBody>
          <a:bodyPr rtlCol="0" anchor="ctr"/>
          <a:lstStyle/>
          <a:p>
            <a:endParaRPr lang="en-US" dirty="0"/>
          </a:p>
        </p:txBody>
      </p:sp>
      <p:sp>
        <p:nvSpPr>
          <p:cNvPr id="14" name="Rectangle 13">
            <a:extLst>
              <a:ext uri="{FF2B5EF4-FFF2-40B4-BE49-F238E27FC236}">
                <a16:creationId xmlns:a16="http://schemas.microsoft.com/office/drawing/2014/main" id="{974E860F-437F-442E-898C-244A0DD5D765}"/>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55800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620000"/>
            <a:ext cx="55800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3CFF9123-1F0C-4BD2-8233-FEE5B2A46612}"/>
              </a:ext>
            </a:extLst>
          </p:cNvPr>
          <p:cNvSpPr>
            <a:spLocks noGrp="1"/>
          </p:cNvSpPr>
          <p:nvPr>
            <p:ph type="ftr" sz="quarter" idx="13"/>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111E8981-59A6-4480-80A6-5619C2201789}"/>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31192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s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DDF3-2E7E-4175-ACE9-B214DCE40C6E}"/>
              </a:ext>
            </a:extLst>
          </p:cNvPr>
          <p:cNvSpPr>
            <a:spLocks noGrp="1"/>
          </p:cNvSpPr>
          <p:nvPr>
            <p:ph type="title"/>
          </p:nvPr>
        </p:nvSpPr>
        <p:spPr/>
        <p:txBody>
          <a:bodyPr/>
          <a:lstStyle/>
          <a:p>
            <a:r>
              <a:rPr lang="en-US" noProof="0"/>
              <a:t>Click to edit Master title style</a:t>
            </a:r>
          </a:p>
        </p:txBody>
      </p:sp>
      <p:sp>
        <p:nvSpPr>
          <p:cNvPr id="8" name="Subtitle">
            <a:extLst>
              <a:ext uri="{FF2B5EF4-FFF2-40B4-BE49-F238E27FC236}">
                <a16:creationId xmlns:a16="http://schemas.microsoft.com/office/drawing/2014/main" id="{5302A3D4-CF60-41AF-924C-B30D3FD99751}"/>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Footer Placeholder 2">
            <a:extLst>
              <a:ext uri="{FF2B5EF4-FFF2-40B4-BE49-F238E27FC236}">
                <a16:creationId xmlns:a16="http://schemas.microsoft.com/office/drawing/2014/main" id="{2E0E8FCF-8FC7-49D2-9516-7662294E35B7}"/>
              </a:ext>
            </a:extLst>
          </p:cNvPr>
          <p:cNvSpPr>
            <a:spLocks noGrp="1"/>
          </p:cNvSpPr>
          <p:nvPr>
            <p:ph type="ftr" sz="quarter" idx="13"/>
          </p:nvPr>
        </p:nvSpPr>
        <p:spPr/>
        <p:txBody>
          <a:bodyPr/>
          <a:lstStyle/>
          <a:p>
            <a:r>
              <a:rPr lang="en-US" noProof="0"/>
              <a:t>Add a footer</a:t>
            </a:r>
          </a:p>
        </p:txBody>
      </p:sp>
      <p:sp>
        <p:nvSpPr>
          <p:cNvPr id="4" name="Slide Number Placeholder 3">
            <a:extLst>
              <a:ext uri="{FF2B5EF4-FFF2-40B4-BE49-F238E27FC236}">
                <a16:creationId xmlns:a16="http://schemas.microsoft.com/office/drawing/2014/main" id="{216208B4-CFD5-4FAE-9519-74EFAC0B0368}"/>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42122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D074E-AB07-44D1-8B4E-189EAEF798D6}"/>
              </a:ext>
            </a:extLst>
          </p:cNvPr>
          <p:cNvSpPr>
            <a:spLocks noGrp="1"/>
          </p:cNvSpPr>
          <p:nvPr>
            <p:ph type="ftr" sz="quarter" idx="10"/>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2801D44B-9877-40D1-B788-EE3BFD57C5AB}"/>
              </a:ext>
            </a:extLst>
          </p:cNvPr>
          <p:cNvSpPr>
            <a:spLocks noGrp="1"/>
          </p:cNvSpPr>
          <p:nvPr>
            <p:ph type="sldNum" sz="quarter" idx="11"/>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FB83C35-D975-48B4-8E79-AB7A1A80DFC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7799832" cy="6675120"/>
          </a:xfrm>
          <a:prstGeom prst="rect">
            <a:avLst/>
          </a:prstGeom>
        </p:spPr>
      </p:pic>
      <p:sp>
        <p:nvSpPr>
          <p:cNvPr id="11" name="Rectangle 10">
            <a:extLst>
              <a:ext uri="{FF2B5EF4-FFF2-40B4-BE49-F238E27FC236}">
                <a16:creationId xmlns:a16="http://schemas.microsoft.com/office/drawing/2014/main" id="{DD7E187E-6082-49C3-B795-CC4321FE39F8}"/>
              </a:ext>
            </a:extLst>
          </p:cNvPr>
          <p:cNvSpPr/>
          <p:nvPr userDrawn="1"/>
        </p:nvSpPr>
        <p:spPr>
          <a:xfrm>
            <a:off x="6671"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Picture Placeholder 9">
            <a:extLst>
              <a:ext uri="{FF2B5EF4-FFF2-40B4-BE49-F238E27FC236}">
                <a16:creationId xmlns:a16="http://schemas.microsoft.com/office/drawing/2014/main" id="{8FBFF6A8-5ABD-4191-81E4-C9F86380A56D}"/>
              </a:ext>
            </a:extLst>
          </p:cNvPr>
          <p:cNvSpPr>
            <a:spLocks noGrp="1"/>
          </p:cNvSpPr>
          <p:nvPr>
            <p:ph type="pic" sz="quarter" idx="10"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5" name="Footer Placeholder 4">
            <a:extLst>
              <a:ext uri="{FF2B5EF4-FFF2-40B4-BE49-F238E27FC236}">
                <a16:creationId xmlns:a16="http://schemas.microsoft.com/office/drawing/2014/main" id="{16E27D1E-1708-4D17-AB85-058EE0C34776}"/>
              </a:ext>
            </a:extLst>
          </p:cNvPr>
          <p:cNvSpPr>
            <a:spLocks noGrp="1"/>
          </p:cNvSpPr>
          <p:nvPr>
            <p:ph type="ftr" sz="quarter" idx="13"/>
          </p:nvPr>
        </p:nvSpPr>
        <p:spPr>
          <a:gradFill>
            <a:gsLst>
              <a:gs pos="82000">
                <a:schemeClr val="tx1">
                  <a:lumMod val="85000"/>
                  <a:lumOff val="15000"/>
                </a:schemeClr>
              </a:gs>
              <a:gs pos="100000">
                <a:schemeClr val="tx1"/>
              </a:gs>
            </a:gsLst>
          </a:gradFill>
        </p:spPr>
        <p:txBody>
          <a:bodyPr/>
          <a:lstStyle>
            <a:lvl1pPr>
              <a:defRPr>
                <a:solidFill>
                  <a:schemeClr val="bg1"/>
                </a:solidFill>
              </a:defRPr>
            </a:lvl1pPr>
          </a:lstStyle>
          <a:p>
            <a:r>
              <a:rPr lang="en-US" noProof="0"/>
              <a:t>Add a footer</a:t>
            </a:r>
          </a:p>
        </p:txBody>
      </p:sp>
      <p:sp>
        <p:nvSpPr>
          <p:cNvPr id="9" name="Slide Number Placeholder 8">
            <a:extLst>
              <a:ext uri="{FF2B5EF4-FFF2-40B4-BE49-F238E27FC236}">
                <a16:creationId xmlns:a16="http://schemas.microsoft.com/office/drawing/2014/main" id="{69529A18-E6EB-4081-B804-B2FCF5287DFF}"/>
              </a:ext>
            </a:extLst>
          </p:cNvPr>
          <p:cNvSpPr>
            <a:spLocks noGrp="1"/>
          </p:cNvSpPr>
          <p:nvPr>
            <p:ph type="sldNum" sz="quarter" idx="14"/>
          </p:nvPr>
        </p:nvSpPr>
        <p:spPr>
          <a:xfrm>
            <a:off x="11594400" y="6678000"/>
            <a:ext cx="597600" cy="144000"/>
          </a:xfrm>
        </p:spPr>
        <p:txBody>
          <a:bodyPr/>
          <a:lstStyle/>
          <a:p>
            <a:fld id="{058DB212-BFA2-403F-85EF-DFD3FF6D973A}" type="slidenum">
              <a:rPr lang="en-US" noProof="0" smtClean="0"/>
              <a:pPr/>
              <a:t>‹#›</a:t>
            </a:fld>
            <a:endParaRPr lang="en-US" noProof="0"/>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p:nvPr>
        </p:nvSpPr>
        <p:spPr>
          <a:xfrm>
            <a:off x="1273834" y="2481141"/>
            <a:ext cx="3759807" cy="1547813"/>
          </a:xfrm>
        </p:spPr>
        <p:txBody>
          <a:bodyPr anchor="b"/>
          <a:lstStyle>
            <a:lvl1pPr algn="l">
              <a:lnSpc>
                <a:spcPts val="4000"/>
              </a:lnSpc>
              <a:defRPr sz="4800" spc="-150">
                <a:solidFill>
                  <a:schemeClr val="bg1"/>
                </a:solidFill>
              </a:defRPr>
            </a:lvl1pPr>
          </a:lstStyle>
          <a:p>
            <a:r>
              <a:rPr lang="en-US" noProof="0"/>
              <a:t>Click to edit Master title style</a:t>
            </a:r>
          </a:p>
        </p:txBody>
      </p:sp>
      <p:sp>
        <p:nvSpPr>
          <p:cNvPr id="14" name="Subtitle 2">
            <a:extLst>
              <a:ext uri="{FF2B5EF4-FFF2-40B4-BE49-F238E27FC236}">
                <a16:creationId xmlns:a16="http://schemas.microsoft.com/office/drawing/2014/main" id="{3CDBDF0B-F377-47FD-9DA1-C3BDA7C1DEDE}"/>
              </a:ext>
            </a:extLst>
          </p:cNvPr>
          <p:cNvSpPr>
            <a:spLocks noGrp="1"/>
          </p:cNvSpPr>
          <p:nvPr>
            <p:ph type="subTitle" idx="1"/>
          </p:nvPr>
        </p:nvSpPr>
        <p:spPr>
          <a:xfrm>
            <a:off x="1273833" y="4220102"/>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Graphic 15">
            <a:extLst>
              <a:ext uri="{FF2B5EF4-FFF2-40B4-BE49-F238E27FC236}">
                <a16:creationId xmlns:a16="http://schemas.microsoft.com/office/drawing/2014/main" id="{F50292C9-54F6-4F7B-A885-34CE1E3B0351}"/>
              </a:ext>
            </a:extLst>
          </p:cNvPr>
          <p:cNvSpPr/>
          <p:nvPr/>
        </p:nvSpPr>
        <p:spPr>
          <a:xfrm flipH="1">
            <a:off x="-1428"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noProof="0"/>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7804150" y="1"/>
            <a:ext cx="4387850" cy="6679488"/>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5A87C21-15CD-48D8-B583-89B110156879}"/>
              </a:ext>
            </a:extLst>
          </p:cNvPr>
          <p:cNvSpPr/>
          <p:nvPr userDrawn="1"/>
        </p:nvSpPr>
        <p:spPr>
          <a:xfrm>
            <a:off x="7804351" y="0"/>
            <a:ext cx="4386221" cy="6677022"/>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8127752" y="4320000"/>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
        <p:nvSpPr>
          <p:cNvPr id="8" name="Picture Placeholder 5">
            <a:extLst>
              <a:ext uri="{FF2B5EF4-FFF2-40B4-BE49-F238E27FC236}">
                <a16:creationId xmlns:a16="http://schemas.microsoft.com/office/drawing/2014/main" id="{5092E684-C621-4F92-A05A-A167EEF46270}"/>
              </a:ext>
            </a:extLst>
          </p:cNvPr>
          <p:cNvSpPr>
            <a:spLocks noGrp="1"/>
          </p:cNvSpPr>
          <p:nvPr>
            <p:ph type="pic" sz="quarter" idx="16" hasCustomPrompt="1"/>
          </p:nvPr>
        </p:nvSpPr>
        <p:spPr>
          <a:xfrm>
            <a:off x="10057037" y="4320000"/>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9" name="Picture Placeholder 5">
            <a:extLst>
              <a:ext uri="{FF2B5EF4-FFF2-40B4-BE49-F238E27FC236}">
                <a16:creationId xmlns:a16="http://schemas.microsoft.com/office/drawing/2014/main" id="{6958D132-F2A9-41E1-BDD8-067D52CE5FEB}"/>
              </a:ext>
            </a:extLst>
          </p:cNvPr>
          <p:cNvSpPr>
            <a:spLocks noGrp="1"/>
          </p:cNvSpPr>
          <p:nvPr>
            <p:ph type="pic" sz="quarter" idx="17" hasCustomPrompt="1"/>
          </p:nvPr>
        </p:nvSpPr>
        <p:spPr>
          <a:xfrm>
            <a:off x="8127752" y="2395565"/>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0" name="Picture Placeholder 5">
            <a:extLst>
              <a:ext uri="{FF2B5EF4-FFF2-40B4-BE49-F238E27FC236}">
                <a16:creationId xmlns:a16="http://schemas.microsoft.com/office/drawing/2014/main" id="{B88FD4DB-5089-4686-B4F7-A26163146C9A}"/>
              </a:ext>
            </a:extLst>
          </p:cNvPr>
          <p:cNvSpPr>
            <a:spLocks noGrp="1"/>
          </p:cNvSpPr>
          <p:nvPr>
            <p:ph type="pic" sz="quarter" idx="18" hasCustomPrompt="1"/>
          </p:nvPr>
        </p:nvSpPr>
        <p:spPr>
          <a:xfrm>
            <a:off x="10057037" y="2395565"/>
            <a:ext cx="1800000" cy="1800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1" name="Picture Placeholder 5">
            <a:extLst>
              <a:ext uri="{FF2B5EF4-FFF2-40B4-BE49-F238E27FC236}">
                <a16:creationId xmlns:a16="http://schemas.microsoft.com/office/drawing/2014/main" id="{324023AF-AB97-4B60-86FA-5DC8DA1B5C49}"/>
              </a:ext>
            </a:extLst>
          </p:cNvPr>
          <p:cNvSpPr>
            <a:spLocks noGrp="1"/>
          </p:cNvSpPr>
          <p:nvPr>
            <p:ph type="pic" sz="quarter" idx="19" hasCustomPrompt="1"/>
          </p:nvPr>
        </p:nvSpPr>
        <p:spPr>
          <a:xfrm>
            <a:off x="8127752" y="471129"/>
            <a:ext cx="1800000" cy="1800000"/>
          </a:xfrm>
          <a:solidFill>
            <a:schemeClr val="accent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2" name="Picture Placeholder 5">
            <a:extLst>
              <a:ext uri="{FF2B5EF4-FFF2-40B4-BE49-F238E27FC236}">
                <a16:creationId xmlns:a16="http://schemas.microsoft.com/office/drawing/2014/main" id="{8210F231-568A-4348-B33F-9EBB4A5CF9EB}"/>
              </a:ext>
            </a:extLst>
          </p:cNvPr>
          <p:cNvSpPr>
            <a:spLocks noGrp="1"/>
          </p:cNvSpPr>
          <p:nvPr>
            <p:ph type="pic" sz="quarter" idx="20" hasCustomPrompt="1"/>
          </p:nvPr>
        </p:nvSpPr>
        <p:spPr>
          <a:xfrm>
            <a:off x="10057037" y="471129"/>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Tree>
    <p:extLst>
      <p:ext uri="{BB962C8B-B14F-4D97-AF65-F5344CB8AC3E}">
        <p14:creationId xmlns:p14="http://schemas.microsoft.com/office/powerpoint/2010/main" val="244511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980000"/>
            <a:ext cx="5580000" cy="414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Left Header">
            <a:extLst>
              <a:ext uri="{FF2B5EF4-FFF2-40B4-BE49-F238E27FC236}">
                <a16:creationId xmlns:a16="http://schemas.microsoft.com/office/drawing/2014/main" id="{2241B0A0-0033-49FF-89B8-142165C8E93C}"/>
              </a:ext>
            </a:extLst>
          </p:cNvPr>
          <p:cNvSpPr>
            <a:spLocks noGrp="1"/>
          </p:cNvSpPr>
          <p:nvPr>
            <p:ph type="body" sz="quarter" idx="12" hasCustomPrompt="1"/>
          </p:nvPr>
        </p:nvSpPr>
        <p:spPr>
          <a:xfrm>
            <a:off x="360000" y="1620000"/>
            <a:ext cx="5580000" cy="360000"/>
          </a:xfrm>
        </p:spPr>
        <p:txBody>
          <a:bodyPr/>
          <a:lstStyle>
            <a:lvl1pPr marL="0" indent="0">
              <a:buNone/>
              <a:defRPr b="1"/>
            </a:lvl1pPr>
          </a:lstStyle>
          <a:p>
            <a:pPr lvl="0"/>
            <a:r>
              <a:rPr lang="en-US" noProof="0"/>
              <a:t>Compare A</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980000"/>
            <a:ext cx="5580000" cy="414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Right Header">
            <a:extLst>
              <a:ext uri="{FF2B5EF4-FFF2-40B4-BE49-F238E27FC236}">
                <a16:creationId xmlns:a16="http://schemas.microsoft.com/office/drawing/2014/main" id="{069A9930-1B94-49BC-B4A6-B597F155D2DD}"/>
              </a:ext>
            </a:extLst>
          </p:cNvPr>
          <p:cNvSpPr>
            <a:spLocks noGrp="1"/>
          </p:cNvSpPr>
          <p:nvPr>
            <p:ph type="body" sz="quarter" idx="13" hasCustomPrompt="1"/>
          </p:nvPr>
        </p:nvSpPr>
        <p:spPr>
          <a:xfrm>
            <a:off x="6253200" y="1620000"/>
            <a:ext cx="5580000" cy="360000"/>
          </a:xfrm>
        </p:spPr>
        <p:txBody>
          <a:bodyPr/>
          <a:lstStyle>
            <a:lvl1pPr marL="0" indent="0">
              <a:buNone/>
              <a:defRPr b="1"/>
            </a:lvl1pPr>
          </a:lstStyle>
          <a:p>
            <a:pPr lvl="0"/>
            <a:r>
              <a:rPr lang="en-US" noProof="0"/>
              <a:t>Compare B</a:t>
            </a:r>
          </a:p>
        </p:txBody>
      </p:sp>
      <p:sp>
        <p:nvSpPr>
          <p:cNvPr id="5" name="Footer Placeholder 4">
            <a:extLst>
              <a:ext uri="{FF2B5EF4-FFF2-40B4-BE49-F238E27FC236}">
                <a16:creationId xmlns:a16="http://schemas.microsoft.com/office/drawing/2014/main" id="{7C7AC535-CCE6-472A-BA3D-DDE92DFF0EDA}"/>
              </a:ext>
            </a:extLst>
          </p:cNvPr>
          <p:cNvSpPr>
            <a:spLocks noGrp="1"/>
          </p:cNvSpPr>
          <p:nvPr>
            <p:ph type="ftr" sz="quarter" idx="15"/>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6A32F890-EB29-4A5B-A499-BB0FC04447A7}"/>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0" y="0"/>
            <a:ext cx="12191999" cy="6678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3" name="Slide Number Placeholder 2">
            <a:extLst>
              <a:ext uri="{FF2B5EF4-FFF2-40B4-BE49-F238E27FC236}">
                <a16:creationId xmlns:a16="http://schemas.microsoft.com/office/drawing/2014/main" id="{719A41AC-399F-4B25-A28A-F7679843C36E}"/>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
        <p:nvSpPr>
          <p:cNvPr id="10" name="Caption">
            <a:extLst>
              <a:ext uri="{FF2B5EF4-FFF2-40B4-BE49-F238E27FC236}">
                <a16:creationId xmlns:a16="http://schemas.microsoft.com/office/drawing/2014/main" id="{E1C65CF6-B529-468F-B46C-1D1C2E71A116}"/>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Title 1">
            <a:extLst>
              <a:ext uri="{FF2B5EF4-FFF2-40B4-BE49-F238E27FC236}">
                <a16:creationId xmlns:a16="http://schemas.microsoft.com/office/drawing/2014/main" id="{FC5845FB-DCB7-4844-B346-98986ADFCE0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0" y="0"/>
            <a:ext cx="12192000" cy="6678000"/>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Your Video</a:t>
            </a:r>
          </a:p>
        </p:txBody>
      </p:sp>
      <p:sp>
        <p:nvSpPr>
          <p:cNvPr id="5" name="Caption">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4" name="Slide Number Placeholder 3">
            <a:extLst>
              <a:ext uri="{FF2B5EF4-FFF2-40B4-BE49-F238E27FC236}">
                <a16:creationId xmlns:a16="http://schemas.microsoft.com/office/drawing/2014/main" id="{8377EBDA-221D-4CBD-8DBF-E03A370015DB}"/>
              </a:ext>
            </a:extLst>
          </p:cNvPr>
          <p:cNvSpPr>
            <a:spLocks noGrp="1"/>
          </p:cNvSpPr>
          <p:nvPr>
            <p:ph type="sldNum" sz="quarter" idx="17"/>
          </p:nvPr>
        </p:nvSpPr>
        <p:spPr/>
        <p:txBody>
          <a:bodyPr/>
          <a:lstStyle/>
          <a:p>
            <a:fld id="{058DB212-BFA2-403F-85EF-DFD3FF6D973A}" type="slidenum">
              <a:rPr lang="en-US" noProof="0" smtClean="0"/>
              <a:pPr/>
              <a:t>‹#›</a:t>
            </a:fld>
            <a:endParaRPr lang="en-US" noProof="0"/>
          </a:p>
        </p:txBody>
      </p:sp>
      <p:sp>
        <p:nvSpPr>
          <p:cNvPr id="2" name="Title 1">
            <a:extLst>
              <a:ext uri="{FF2B5EF4-FFF2-40B4-BE49-F238E27FC236}">
                <a16:creationId xmlns:a16="http://schemas.microsoft.com/office/drawing/2014/main" id="{882508FC-366E-44DA-80A8-28048E1E4AEF}"/>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Divider">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111E4563-E2FC-4D6F-B759-AB4FB77D27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7799832" cy="6675120"/>
          </a:xfrm>
          <a:prstGeom prst="rect">
            <a:avLst/>
          </a:prstGeom>
        </p:spPr>
      </p:pic>
      <p:sp>
        <p:nvSpPr>
          <p:cNvPr id="24" name="Rectangle 23">
            <a:extLst>
              <a:ext uri="{FF2B5EF4-FFF2-40B4-BE49-F238E27FC236}">
                <a16:creationId xmlns:a16="http://schemas.microsoft.com/office/drawing/2014/main" id="{92FE8913-A018-418C-99FB-2DF342B9B5A0}"/>
              </a:ext>
            </a:extLst>
          </p:cNvPr>
          <p:cNvSpPr/>
          <p:nvPr userDrawn="1"/>
        </p:nvSpPr>
        <p:spPr>
          <a:xfrm>
            <a:off x="0"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icture Placeholder 9">
            <a:extLst>
              <a:ext uri="{FF2B5EF4-FFF2-40B4-BE49-F238E27FC236}">
                <a16:creationId xmlns:a16="http://schemas.microsoft.com/office/drawing/2014/main" id="{AF7702AD-1968-4CE6-BC7C-02C0637069A8}"/>
              </a:ext>
            </a:extLst>
          </p:cNvPr>
          <p:cNvSpPr>
            <a:spLocks noGrp="1"/>
          </p:cNvSpPr>
          <p:nvPr>
            <p:ph type="pic" sz="quarter" idx="14"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hasCustomPrompt="1"/>
          </p:nvPr>
        </p:nvSpPr>
        <p:spPr>
          <a:xfrm>
            <a:off x="794862" y="3032684"/>
            <a:ext cx="3759807" cy="1547813"/>
          </a:xfrm>
        </p:spPr>
        <p:txBody>
          <a:bodyPr anchor="b"/>
          <a:lstStyle>
            <a:lvl1pPr algn="l">
              <a:lnSpc>
                <a:spcPts val="4000"/>
              </a:lnSpc>
              <a:defRPr sz="6600" spc="-150">
                <a:solidFill>
                  <a:schemeClr val="bg1"/>
                </a:solidFill>
              </a:defRPr>
            </a:lvl1pPr>
          </a:lstStyle>
          <a:p>
            <a:r>
              <a:rPr lang="en-US"/>
              <a:t>Thank You</a:t>
            </a:r>
            <a:endParaRPr lang="en-US" dirty="0"/>
          </a:p>
        </p:txBody>
      </p:sp>
      <p:sp>
        <p:nvSpPr>
          <p:cNvPr id="18" name="Graphic 15">
            <a:extLst>
              <a:ext uri="{FF2B5EF4-FFF2-40B4-BE49-F238E27FC236}">
                <a16:creationId xmlns:a16="http://schemas.microsoft.com/office/drawing/2014/main" id="{F50292C9-54F6-4F7B-A885-34CE1E3B0351}"/>
              </a:ext>
            </a:extLst>
          </p:cNvPr>
          <p:cNvSpPr/>
          <p:nvPr userDrawn="1"/>
        </p:nvSpPr>
        <p:spPr>
          <a:xfrm>
            <a:off x="1774391"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5" name="Name">
            <a:extLst>
              <a:ext uri="{FF2B5EF4-FFF2-40B4-BE49-F238E27FC236}">
                <a16:creationId xmlns:a16="http://schemas.microsoft.com/office/drawing/2014/main" id="{B8C48821-0D90-416C-873E-50587E8A0C8E}"/>
              </a:ext>
            </a:extLst>
          </p:cNvPr>
          <p:cNvSpPr>
            <a:spLocks noGrp="1"/>
          </p:cNvSpPr>
          <p:nvPr>
            <p:ph type="body" sz="quarter" idx="11" hasCustomPrompt="1"/>
          </p:nvPr>
        </p:nvSpPr>
        <p:spPr>
          <a:xfrm>
            <a:off x="794861" y="4741677"/>
            <a:ext cx="3756943" cy="252000"/>
          </a:xfrm>
        </p:spPr>
        <p:txBody>
          <a:bodyPr anchor="ctr"/>
          <a:lstStyle>
            <a:lvl1pPr marL="0" indent="0">
              <a:buNone/>
              <a:defRPr sz="1600">
                <a:solidFill>
                  <a:schemeClr val="bg1"/>
                </a:solidFill>
                <a:latin typeface="+mn-lt"/>
              </a:defRPr>
            </a:lvl1pPr>
          </a:lstStyle>
          <a:p>
            <a:pPr lvl="0"/>
            <a:r>
              <a:rPr lang="en-US"/>
              <a:t>Name</a:t>
            </a:r>
            <a:endParaRPr lang="en-US" dirty="0"/>
          </a:p>
        </p:txBody>
      </p:sp>
      <p:sp>
        <p:nvSpPr>
          <p:cNvPr id="16" name="Email">
            <a:extLst>
              <a:ext uri="{FF2B5EF4-FFF2-40B4-BE49-F238E27FC236}">
                <a16:creationId xmlns:a16="http://schemas.microsoft.com/office/drawing/2014/main" id="{42450180-8D19-405E-97F0-2A309B58D01C}"/>
              </a:ext>
            </a:extLst>
          </p:cNvPr>
          <p:cNvSpPr>
            <a:spLocks noGrp="1"/>
          </p:cNvSpPr>
          <p:nvPr>
            <p:ph type="body" sz="quarter" idx="12" hasCustomPrompt="1"/>
          </p:nvPr>
        </p:nvSpPr>
        <p:spPr>
          <a:xfrm>
            <a:off x="1088990" y="5147137"/>
            <a:ext cx="3462814" cy="252000"/>
          </a:xfrm>
        </p:spPr>
        <p:txBody>
          <a:bodyPr anchor="ctr"/>
          <a:lstStyle>
            <a:lvl1pPr marL="0" indent="0">
              <a:buNone/>
              <a:defRPr sz="1200">
                <a:solidFill>
                  <a:schemeClr val="bg1"/>
                </a:solidFill>
                <a:latin typeface="+mn-lt"/>
              </a:defRPr>
            </a:lvl1pPr>
          </a:lstStyle>
          <a:p>
            <a:pPr lvl="0"/>
            <a:r>
              <a:rPr lang="en-US"/>
              <a:t>Email</a:t>
            </a:r>
            <a:endParaRPr lang="en-US" dirty="0"/>
          </a:p>
        </p:txBody>
      </p:sp>
      <p:sp>
        <p:nvSpPr>
          <p:cNvPr id="19" name="Rectangle 18">
            <a:extLst>
              <a:ext uri="{FF2B5EF4-FFF2-40B4-BE49-F238E27FC236}">
                <a16:creationId xmlns:a16="http://schemas.microsoft.com/office/drawing/2014/main" id="{C837F23B-0C4D-4D27-BF83-0B10D1CFFDCD}"/>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39551A1-FBAD-4CC8-AA99-F9F4D4281782}"/>
              </a:ext>
            </a:extLst>
          </p:cNvPr>
          <p:cNvSpPr/>
          <p:nvPr userDrawn="1"/>
        </p:nvSpPr>
        <p:spPr>
          <a:xfrm>
            <a:off x="7804351" y="6678000"/>
            <a:ext cx="4224296"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4" name="Slide Number Placeholder 5">
            <a:extLst>
              <a:ext uri="{FF2B5EF4-FFF2-40B4-BE49-F238E27FC236}">
                <a16:creationId xmlns:a16="http://schemas.microsoft.com/office/drawing/2014/main" id="{5F695C6B-DBEE-447E-B106-7351E00BD0AF}"/>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3" name="Rectangle 22">
            <a:extLst>
              <a:ext uri="{FF2B5EF4-FFF2-40B4-BE49-F238E27FC236}">
                <a16:creationId xmlns:a16="http://schemas.microsoft.com/office/drawing/2014/main" id="{E1A38929-6316-4332-83F8-9E95386C7C42}"/>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327747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21DB-2DD6-4869-9104-BE40FBBCCE31}"/>
              </a:ext>
            </a:extLst>
          </p:cNvPr>
          <p:cNvSpPr>
            <a:spLocks noGrp="1"/>
          </p:cNvSpPr>
          <p:nvPr>
            <p:ph type="title"/>
          </p:nvPr>
        </p:nvSpPr>
        <p:spPr/>
        <p:txBody>
          <a:bodyPr/>
          <a:lstStyle/>
          <a:p>
            <a:r>
              <a:rPr lang="en-US" noProof="0"/>
              <a:t>Click to edit Master title style</a:t>
            </a:r>
          </a:p>
        </p:txBody>
      </p:sp>
      <p:sp>
        <p:nvSpPr>
          <p:cNvPr id="10" name="Subtitle">
            <a:extLst>
              <a:ext uri="{FF2B5EF4-FFF2-40B4-BE49-F238E27FC236}">
                <a16:creationId xmlns:a16="http://schemas.microsoft.com/office/drawing/2014/main" id="{1CC9B96F-1A0A-4B16-BDF7-48B289CD533E}"/>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Content Placeholder 2">
            <a:extLst>
              <a:ext uri="{FF2B5EF4-FFF2-40B4-BE49-F238E27FC236}">
                <a16:creationId xmlns:a16="http://schemas.microsoft.com/office/drawing/2014/main" id="{D69A7081-42C5-4F4E-8A26-E7788CCF4FE5}"/>
              </a:ext>
            </a:extLst>
          </p:cNvPr>
          <p:cNvSpPr>
            <a:spLocks noGrp="1"/>
          </p:cNvSpPr>
          <p:nvPr>
            <p:ph idx="1"/>
          </p:nvPr>
        </p:nvSpPr>
        <p:spPr>
          <a:xfrm>
            <a:off x="360000" y="1620000"/>
            <a:ext cx="114732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9038FCAA-94B1-47BD-AD46-123D3404BBB2}"/>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81A11CEA-C130-40E5-A858-8D4FE6E58641}"/>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70877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E99CE02-8616-40B2-85FF-B06E192752AB}"/>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E3DF8E0-6324-45B7-8B0A-24383EF1B915}"/>
              </a:ext>
            </a:extLst>
          </p:cNvPr>
          <p:cNvSpPr/>
          <p:nvPr userDrawn="1"/>
        </p:nvSpPr>
        <p:spPr>
          <a:xfrm>
            <a:off x="7804351" y="6678000"/>
            <a:ext cx="3789833"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r>
              <a:rPr lang="en-US" sz="1000" noProof="1">
                <a:latin typeface="+mn-lt"/>
              </a:rPr>
              <a:t>Jens Martensson</a:t>
            </a:r>
          </a:p>
        </p:txBody>
      </p:sp>
      <p:sp>
        <p:nvSpPr>
          <p:cNvPr id="11" name="Rectangle 10">
            <a:extLst>
              <a:ext uri="{FF2B5EF4-FFF2-40B4-BE49-F238E27FC236}">
                <a16:creationId xmlns:a16="http://schemas.microsoft.com/office/drawing/2014/main" id="{1A9E718F-2F10-41F1-8E9F-18DD53EF065F}"/>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331581A5-A75E-41FB-A68A-70BA1AB54B28}"/>
              </a:ext>
            </a:extLst>
          </p:cNvPr>
          <p:cNvSpPr>
            <a:spLocks noGrp="1"/>
          </p:cNvSpPr>
          <p:nvPr>
            <p:ph type="title"/>
          </p:nvPr>
        </p:nvSpPr>
        <p:spPr>
          <a:xfrm>
            <a:off x="360000" y="360000"/>
            <a:ext cx="11473200" cy="54000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BA9B02-6E3D-4037-BE18-E02B786633E9}"/>
              </a:ext>
            </a:extLst>
          </p:cNvPr>
          <p:cNvSpPr>
            <a:spLocks noGrp="1"/>
          </p:cNvSpPr>
          <p:nvPr>
            <p:ph type="body" idx="1"/>
          </p:nvPr>
        </p:nvSpPr>
        <p:spPr>
          <a:xfrm>
            <a:off x="360000" y="1260000"/>
            <a:ext cx="11473200" cy="48600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A954C2B-6B0B-4286-BFA4-F6131386B0E3}"/>
              </a:ext>
            </a:extLst>
          </p:cNvPr>
          <p:cNvSpPr>
            <a:spLocks noGrp="1"/>
          </p:cNvSpPr>
          <p:nvPr>
            <p:ph type="ftr" sz="quarter" idx="3"/>
          </p:nvPr>
        </p:nvSpPr>
        <p:spPr>
          <a:xfrm>
            <a:off x="360000" y="6483329"/>
            <a:ext cx="2378438" cy="187367"/>
          </a:xfrm>
          <a:prstGeom prst="rect">
            <a:avLst/>
          </a:prstGeom>
          <a:gradFill>
            <a:gsLst>
              <a:gs pos="82000">
                <a:schemeClr val="bg1">
                  <a:lumMod val="95000"/>
                </a:schemeClr>
              </a:gs>
              <a:gs pos="100000">
                <a:schemeClr val="bg1">
                  <a:lumMod val="65000"/>
                </a:schemeClr>
              </a:gs>
            </a:gsLst>
            <a:lin ang="5400000" scaled="0"/>
          </a:gradFill>
        </p:spPr>
        <p:txBody>
          <a:bodyPr vert="horz" lIns="36000" tIns="0" rIns="0" bIns="0" rtlCol="0" anchor="ctr"/>
          <a:lstStyle>
            <a:lvl1pPr algn="l">
              <a:defRPr sz="1200">
                <a:solidFill>
                  <a:schemeClr val="tx1">
                    <a:lumMod val="75000"/>
                    <a:lumOff val="25000"/>
                  </a:schemeClr>
                </a:solidFill>
                <a:latin typeface="+mj-lt"/>
              </a:defRPr>
            </a:lvl1pPr>
          </a:lstStyle>
          <a:p>
            <a:r>
              <a:rPr lang="en-US"/>
              <a:t>Add a footer</a:t>
            </a:r>
            <a:endParaRPr lang="en-US" dirty="0"/>
          </a:p>
        </p:txBody>
      </p:sp>
      <p:sp>
        <p:nvSpPr>
          <p:cNvPr id="6" name="Slide Number Placeholder 5">
            <a:extLst>
              <a:ext uri="{FF2B5EF4-FFF2-40B4-BE49-F238E27FC236}">
                <a16:creationId xmlns:a16="http://schemas.microsoft.com/office/drawing/2014/main" id="{D245D258-5720-4517-B8DE-EB5AA5C4FAE1}"/>
              </a:ext>
            </a:extLst>
          </p:cNvPr>
          <p:cNvSpPr>
            <a:spLocks noGrp="1"/>
          </p:cNvSpPr>
          <p:nvPr>
            <p:ph type="sldNum" sz="quarter" idx="4"/>
          </p:nvPr>
        </p:nvSpPr>
        <p:spPr>
          <a:xfrm>
            <a:off x="11594400" y="6678000"/>
            <a:ext cx="597600" cy="144000"/>
          </a:xfrm>
          <a:prstGeom prst="rect">
            <a:avLst/>
          </a:prstGeom>
          <a:gradFill>
            <a:gsLst>
              <a:gs pos="0">
                <a:schemeClr val="accent2">
                  <a:lumMod val="75000"/>
                  <a:shade val="30000"/>
                  <a:satMod val="115000"/>
                </a:schemeClr>
              </a:gs>
              <a:gs pos="47000">
                <a:schemeClr val="accent2">
                  <a:lumMod val="75000"/>
                  <a:shade val="67500"/>
                  <a:satMod val="115000"/>
                </a:schemeClr>
              </a:gs>
              <a:gs pos="100000">
                <a:schemeClr val="accent1"/>
              </a:gs>
            </a:gsLst>
            <a:lin ang="10800000" scaled="0"/>
          </a:gradFill>
        </p:spPr>
        <p:txBody>
          <a:bodyPr vert="horz" lIns="0" tIns="0" rIns="72000" bIns="0" rtlCol="0" anchor="ctr"/>
          <a:lstStyle>
            <a:lvl1pPr algn="r">
              <a:defRPr sz="1200">
                <a:solidFill>
                  <a:schemeClr val="bg1"/>
                </a:solidFill>
                <a:latin typeface="+mj-lt"/>
              </a:defRPr>
            </a:lvl1p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63" r:id="rId4"/>
    <p:sldLayoutId id="2147483656" r:id="rId5"/>
    <p:sldLayoutId id="2147483660" r:id="rId6"/>
    <p:sldLayoutId id="2147483661" r:id="rId7"/>
    <p:sldLayoutId id="2147483664" r:id="rId8"/>
    <p:sldLayoutId id="2147483650" r:id="rId9"/>
    <p:sldLayoutId id="2147483652" r:id="rId10"/>
    <p:sldLayoutId id="2147483654" r:id="rId11"/>
    <p:sldLayoutId id="2147483655" r:id="rId1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hyperlink" Target="https://pxhere.com/en/photo/88160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4.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p:txBody>
          <a:bodyPr/>
          <a:lstStyle/>
          <a:p>
            <a:r>
              <a:rPr lang="en-US" dirty="0"/>
              <a:t>Predicting Flight Delay</a:t>
            </a:r>
          </a:p>
        </p:txBody>
      </p:sp>
      <p:sp>
        <p:nvSpPr>
          <p:cNvPr id="5" name="Subtitle 4">
            <a:extLst>
              <a:ext uri="{FF2B5EF4-FFF2-40B4-BE49-F238E27FC236}">
                <a16:creationId xmlns:a16="http://schemas.microsoft.com/office/drawing/2014/main" id="{1FF39718-6251-4A5A-AAC7-767229317836}"/>
              </a:ext>
            </a:extLst>
          </p:cNvPr>
          <p:cNvSpPr>
            <a:spLocks noGrp="1"/>
          </p:cNvSpPr>
          <p:nvPr>
            <p:ph type="subTitle" idx="1"/>
          </p:nvPr>
        </p:nvSpPr>
        <p:spPr/>
        <p:txBody>
          <a:bodyPr/>
          <a:lstStyle/>
          <a:p>
            <a:r>
              <a:rPr lang="en-US" noProof="1"/>
              <a:t>Using Machine Learning.</a:t>
            </a:r>
          </a:p>
        </p:txBody>
      </p:sp>
      <p:cxnSp>
        <p:nvCxnSpPr>
          <p:cNvPr id="22" name="Straight Connector 21">
            <a:extLst>
              <a:ext uri="{FF2B5EF4-FFF2-40B4-BE49-F238E27FC236}">
                <a16:creationId xmlns:a16="http://schemas.microsoft.com/office/drawing/2014/main" id="{1B17638D-56AE-48AD-96C8-EE46229C744C}"/>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Graphic 8" descr="space radar outline">
            <a:extLst>
              <a:ext uri="{FF2B5EF4-FFF2-40B4-BE49-F238E27FC236}">
                <a16:creationId xmlns:a16="http://schemas.microsoft.com/office/drawing/2014/main" id="{52C1AEF9-C750-45F9-AD02-5447187F5716}"/>
              </a:ext>
            </a:extLst>
          </p:cNvPr>
          <p:cNvSpPr/>
          <p:nvPr/>
        </p:nvSpPr>
        <p:spPr>
          <a:xfrm rot="16731500">
            <a:off x="10654807" y="4433342"/>
            <a:ext cx="238125" cy="238125"/>
          </a:xfrm>
          <a:custGeom>
            <a:avLst/>
            <a:gdLst>
              <a:gd name="connsiteX0" fmla="*/ 145256 w 238125"/>
              <a:gd name="connsiteY0" fmla="*/ 159538 h 238125"/>
              <a:gd name="connsiteX1" fmla="*/ 150019 w 238125"/>
              <a:gd name="connsiteY1" fmla="*/ 154775 h 238125"/>
              <a:gd name="connsiteX2" fmla="*/ 150019 w 238125"/>
              <a:gd name="connsiteY2" fmla="*/ 145250 h 238125"/>
              <a:gd name="connsiteX3" fmla="*/ 145256 w 238125"/>
              <a:gd name="connsiteY3" fmla="*/ 140488 h 238125"/>
              <a:gd name="connsiteX4" fmla="*/ 140494 w 238125"/>
              <a:gd name="connsiteY4" fmla="*/ 145250 h 238125"/>
              <a:gd name="connsiteX5" fmla="*/ 140494 w 238125"/>
              <a:gd name="connsiteY5" fmla="*/ 154775 h 238125"/>
              <a:gd name="connsiteX6" fmla="*/ 145256 w 238125"/>
              <a:gd name="connsiteY6" fmla="*/ 159538 h 238125"/>
              <a:gd name="connsiteX7" fmla="*/ 234353 w 238125"/>
              <a:gd name="connsiteY7" fmla="*/ 122828 h 238125"/>
              <a:gd name="connsiteX8" fmla="*/ 196253 w 238125"/>
              <a:gd name="connsiteY8" fmla="*/ 84728 h 238125"/>
              <a:gd name="connsiteX9" fmla="*/ 192881 w 238125"/>
              <a:gd name="connsiteY9" fmla="*/ 83338 h 238125"/>
              <a:gd name="connsiteX10" fmla="*/ 97631 w 238125"/>
              <a:gd name="connsiteY10" fmla="*/ 83338 h 238125"/>
              <a:gd name="connsiteX11" fmla="*/ 93231 w 238125"/>
              <a:gd name="connsiteY11" fmla="*/ 86281 h 238125"/>
              <a:gd name="connsiteX12" fmla="*/ 94259 w 238125"/>
              <a:gd name="connsiteY12" fmla="*/ 91472 h 238125"/>
              <a:gd name="connsiteX13" fmla="*/ 114700 w 238125"/>
              <a:gd name="connsiteY13" fmla="*/ 111913 h 238125"/>
              <a:gd name="connsiteX14" fmla="*/ 73819 w 238125"/>
              <a:gd name="connsiteY14" fmla="*/ 111913 h 238125"/>
              <a:gd name="connsiteX15" fmla="*/ 73819 w 238125"/>
              <a:gd name="connsiteY15" fmla="*/ 45238 h 238125"/>
              <a:gd name="connsiteX16" fmla="*/ 88106 w 238125"/>
              <a:gd name="connsiteY16" fmla="*/ 45238 h 238125"/>
              <a:gd name="connsiteX17" fmla="*/ 92869 w 238125"/>
              <a:gd name="connsiteY17" fmla="*/ 40475 h 238125"/>
              <a:gd name="connsiteX18" fmla="*/ 92869 w 238125"/>
              <a:gd name="connsiteY18" fmla="*/ 21425 h 238125"/>
              <a:gd name="connsiteX19" fmla="*/ 88887 w 238125"/>
              <a:gd name="connsiteY19" fmla="*/ 16729 h 238125"/>
              <a:gd name="connsiteX20" fmla="*/ 31737 w 238125"/>
              <a:gd name="connsiteY20" fmla="*/ 7204 h 238125"/>
              <a:gd name="connsiteX21" fmla="*/ 27880 w 238125"/>
              <a:gd name="connsiteY21" fmla="*/ 8271 h 238125"/>
              <a:gd name="connsiteX22" fmla="*/ 26194 w 238125"/>
              <a:gd name="connsiteY22" fmla="*/ 11900 h 238125"/>
              <a:gd name="connsiteX23" fmla="*/ 26194 w 238125"/>
              <a:gd name="connsiteY23" fmla="*/ 40475 h 238125"/>
              <a:gd name="connsiteX24" fmla="*/ 30956 w 238125"/>
              <a:gd name="connsiteY24" fmla="*/ 45238 h 238125"/>
              <a:gd name="connsiteX25" fmla="*/ 64294 w 238125"/>
              <a:gd name="connsiteY25" fmla="*/ 45238 h 238125"/>
              <a:gd name="connsiteX26" fmla="*/ 64294 w 238125"/>
              <a:gd name="connsiteY26" fmla="*/ 111913 h 238125"/>
              <a:gd name="connsiteX27" fmla="*/ 40481 w 238125"/>
              <a:gd name="connsiteY27" fmla="*/ 111913 h 238125"/>
              <a:gd name="connsiteX28" fmla="*/ 26194 w 238125"/>
              <a:gd name="connsiteY28" fmla="*/ 126200 h 238125"/>
              <a:gd name="connsiteX29" fmla="*/ 26194 w 238125"/>
              <a:gd name="connsiteY29" fmla="*/ 164300 h 238125"/>
              <a:gd name="connsiteX30" fmla="*/ 40481 w 238125"/>
              <a:gd name="connsiteY30" fmla="*/ 178588 h 238125"/>
              <a:gd name="connsiteX31" fmla="*/ 76610 w 238125"/>
              <a:gd name="connsiteY31" fmla="*/ 178588 h 238125"/>
              <a:gd name="connsiteX32" fmla="*/ 52769 w 238125"/>
              <a:gd name="connsiteY32" fmla="*/ 202429 h 238125"/>
              <a:gd name="connsiteX33" fmla="*/ 30956 w 238125"/>
              <a:gd name="connsiteY33" fmla="*/ 188113 h 238125"/>
              <a:gd name="connsiteX34" fmla="*/ 7144 w 238125"/>
              <a:gd name="connsiteY34" fmla="*/ 211925 h 238125"/>
              <a:gd name="connsiteX35" fmla="*/ 30956 w 238125"/>
              <a:gd name="connsiteY35" fmla="*/ 235738 h 238125"/>
              <a:gd name="connsiteX36" fmla="*/ 54550 w 238125"/>
              <a:gd name="connsiteY36" fmla="*/ 214116 h 238125"/>
              <a:gd name="connsiteX37" fmla="*/ 90078 w 238125"/>
              <a:gd name="connsiteY37" fmla="*/ 178588 h 238125"/>
              <a:gd name="connsiteX38" fmla="*/ 111919 w 238125"/>
              <a:gd name="connsiteY38" fmla="*/ 178588 h 238125"/>
              <a:gd name="connsiteX39" fmla="*/ 111919 w 238125"/>
              <a:gd name="connsiteY39" fmla="*/ 188598 h 238125"/>
              <a:gd name="connsiteX40" fmla="*/ 92869 w 238125"/>
              <a:gd name="connsiteY40" fmla="*/ 211925 h 238125"/>
              <a:gd name="connsiteX41" fmla="*/ 116681 w 238125"/>
              <a:gd name="connsiteY41" fmla="*/ 235738 h 238125"/>
              <a:gd name="connsiteX42" fmla="*/ 140494 w 238125"/>
              <a:gd name="connsiteY42" fmla="*/ 211925 h 238125"/>
              <a:gd name="connsiteX43" fmla="*/ 121444 w 238125"/>
              <a:gd name="connsiteY43" fmla="*/ 188598 h 238125"/>
              <a:gd name="connsiteX44" fmla="*/ 121444 w 238125"/>
              <a:gd name="connsiteY44" fmla="*/ 178588 h 238125"/>
              <a:gd name="connsiteX45" fmla="*/ 143275 w 238125"/>
              <a:gd name="connsiteY45" fmla="*/ 178588 h 238125"/>
              <a:gd name="connsiteX46" fmla="*/ 178813 w 238125"/>
              <a:gd name="connsiteY46" fmla="*/ 214125 h 238125"/>
              <a:gd name="connsiteX47" fmla="*/ 202406 w 238125"/>
              <a:gd name="connsiteY47" fmla="*/ 235738 h 238125"/>
              <a:gd name="connsiteX48" fmla="*/ 226219 w 238125"/>
              <a:gd name="connsiteY48" fmla="*/ 211925 h 238125"/>
              <a:gd name="connsiteX49" fmla="*/ 202406 w 238125"/>
              <a:gd name="connsiteY49" fmla="*/ 188113 h 238125"/>
              <a:gd name="connsiteX50" fmla="*/ 180594 w 238125"/>
              <a:gd name="connsiteY50" fmla="*/ 202438 h 238125"/>
              <a:gd name="connsiteX51" fmla="*/ 156743 w 238125"/>
              <a:gd name="connsiteY51" fmla="*/ 178588 h 238125"/>
              <a:gd name="connsiteX52" fmla="*/ 192881 w 238125"/>
              <a:gd name="connsiteY52" fmla="*/ 178588 h 238125"/>
              <a:gd name="connsiteX53" fmla="*/ 207169 w 238125"/>
              <a:gd name="connsiteY53" fmla="*/ 164300 h 238125"/>
              <a:gd name="connsiteX54" fmla="*/ 207169 w 238125"/>
              <a:gd name="connsiteY54" fmla="*/ 130963 h 238125"/>
              <a:gd name="connsiteX55" fmla="*/ 230981 w 238125"/>
              <a:gd name="connsiteY55" fmla="*/ 130963 h 238125"/>
              <a:gd name="connsiteX56" fmla="*/ 235382 w 238125"/>
              <a:gd name="connsiteY56" fmla="*/ 128019 h 238125"/>
              <a:gd name="connsiteX57" fmla="*/ 234353 w 238125"/>
              <a:gd name="connsiteY57" fmla="*/ 122828 h 238125"/>
              <a:gd name="connsiteX58" fmla="*/ 45244 w 238125"/>
              <a:gd name="connsiteY58" fmla="*/ 211935 h 238125"/>
              <a:gd name="connsiteX59" fmla="*/ 30956 w 238125"/>
              <a:gd name="connsiteY59" fmla="*/ 226213 h 238125"/>
              <a:gd name="connsiteX60" fmla="*/ 16669 w 238125"/>
              <a:gd name="connsiteY60" fmla="*/ 211925 h 238125"/>
              <a:gd name="connsiteX61" fmla="*/ 30956 w 238125"/>
              <a:gd name="connsiteY61" fmla="*/ 197638 h 238125"/>
              <a:gd name="connsiteX62" fmla="*/ 45244 w 238125"/>
              <a:gd name="connsiteY62" fmla="*/ 211925 h 238125"/>
              <a:gd name="connsiteX63" fmla="*/ 45244 w 238125"/>
              <a:gd name="connsiteY63" fmla="*/ 211935 h 238125"/>
              <a:gd name="connsiteX64" fmla="*/ 202406 w 238125"/>
              <a:gd name="connsiteY64" fmla="*/ 197638 h 238125"/>
              <a:gd name="connsiteX65" fmla="*/ 216694 w 238125"/>
              <a:gd name="connsiteY65" fmla="*/ 211925 h 238125"/>
              <a:gd name="connsiteX66" fmla="*/ 202406 w 238125"/>
              <a:gd name="connsiteY66" fmla="*/ 226213 h 238125"/>
              <a:gd name="connsiteX67" fmla="*/ 188119 w 238125"/>
              <a:gd name="connsiteY67" fmla="*/ 211925 h 238125"/>
              <a:gd name="connsiteX68" fmla="*/ 202406 w 238125"/>
              <a:gd name="connsiteY68" fmla="*/ 197638 h 238125"/>
              <a:gd name="connsiteX69" fmla="*/ 109128 w 238125"/>
              <a:gd name="connsiteY69" fmla="*/ 92863 h 238125"/>
              <a:gd name="connsiteX70" fmla="*/ 143275 w 238125"/>
              <a:gd name="connsiteY70" fmla="*/ 92863 h 238125"/>
              <a:gd name="connsiteX71" fmla="*/ 171850 w 238125"/>
              <a:gd name="connsiteY71" fmla="*/ 121438 h 238125"/>
              <a:gd name="connsiteX72" fmla="*/ 137703 w 238125"/>
              <a:gd name="connsiteY72" fmla="*/ 121438 h 238125"/>
              <a:gd name="connsiteX73" fmla="*/ 109128 w 238125"/>
              <a:gd name="connsiteY73" fmla="*/ 92863 h 238125"/>
              <a:gd name="connsiteX74" fmla="*/ 35719 w 238125"/>
              <a:gd name="connsiteY74" fmla="*/ 35713 h 238125"/>
              <a:gd name="connsiteX75" fmla="*/ 35719 w 238125"/>
              <a:gd name="connsiteY75" fmla="*/ 17520 h 238125"/>
              <a:gd name="connsiteX76" fmla="*/ 83344 w 238125"/>
              <a:gd name="connsiteY76" fmla="*/ 25454 h 238125"/>
              <a:gd name="connsiteX77" fmla="*/ 83344 w 238125"/>
              <a:gd name="connsiteY77" fmla="*/ 35713 h 238125"/>
              <a:gd name="connsiteX78" fmla="*/ 35719 w 238125"/>
              <a:gd name="connsiteY78" fmla="*/ 35713 h 238125"/>
              <a:gd name="connsiteX79" fmla="*/ 130969 w 238125"/>
              <a:gd name="connsiteY79" fmla="*/ 211925 h 238125"/>
              <a:gd name="connsiteX80" fmla="*/ 116681 w 238125"/>
              <a:gd name="connsiteY80" fmla="*/ 226213 h 238125"/>
              <a:gd name="connsiteX81" fmla="*/ 102394 w 238125"/>
              <a:gd name="connsiteY81" fmla="*/ 211925 h 238125"/>
              <a:gd name="connsiteX82" fmla="*/ 116681 w 238125"/>
              <a:gd name="connsiteY82" fmla="*/ 197638 h 238125"/>
              <a:gd name="connsiteX83" fmla="*/ 130969 w 238125"/>
              <a:gd name="connsiteY83" fmla="*/ 211925 h 238125"/>
              <a:gd name="connsiteX84" fmla="*/ 197644 w 238125"/>
              <a:gd name="connsiteY84" fmla="*/ 164300 h 238125"/>
              <a:gd name="connsiteX85" fmla="*/ 192881 w 238125"/>
              <a:gd name="connsiteY85" fmla="*/ 169063 h 238125"/>
              <a:gd name="connsiteX86" fmla="*/ 40481 w 238125"/>
              <a:gd name="connsiteY86" fmla="*/ 169063 h 238125"/>
              <a:gd name="connsiteX87" fmla="*/ 35719 w 238125"/>
              <a:gd name="connsiteY87" fmla="*/ 164300 h 238125"/>
              <a:gd name="connsiteX88" fmla="*/ 35719 w 238125"/>
              <a:gd name="connsiteY88" fmla="*/ 126200 h 238125"/>
              <a:gd name="connsiteX89" fmla="*/ 40481 w 238125"/>
              <a:gd name="connsiteY89" fmla="*/ 121438 h 238125"/>
              <a:gd name="connsiteX90" fmla="*/ 124225 w 238125"/>
              <a:gd name="connsiteY90" fmla="*/ 121438 h 238125"/>
              <a:gd name="connsiteX91" fmla="*/ 132359 w 238125"/>
              <a:gd name="connsiteY91" fmla="*/ 129572 h 238125"/>
              <a:gd name="connsiteX92" fmla="*/ 135731 w 238125"/>
              <a:gd name="connsiteY92" fmla="*/ 130963 h 238125"/>
              <a:gd name="connsiteX93" fmla="*/ 197644 w 238125"/>
              <a:gd name="connsiteY93" fmla="*/ 130963 h 238125"/>
              <a:gd name="connsiteX94" fmla="*/ 197644 w 238125"/>
              <a:gd name="connsiteY94" fmla="*/ 164300 h 238125"/>
              <a:gd name="connsiteX95" fmla="*/ 185318 w 238125"/>
              <a:gd name="connsiteY95" fmla="*/ 121438 h 238125"/>
              <a:gd name="connsiteX96" fmla="*/ 156743 w 238125"/>
              <a:gd name="connsiteY96" fmla="*/ 92863 h 238125"/>
              <a:gd name="connsiteX97" fmla="*/ 190910 w 238125"/>
              <a:gd name="connsiteY97" fmla="*/ 92863 h 238125"/>
              <a:gd name="connsiteX98" fmla="*/ 219485 w 238125"/>
              <a:gd name="connsiteY98" fmla="*/ 121438 h 238125"/>
              <a:gd name="connsiteX99" fmla="*/ 185318 w 238125"/>
              <a:gd name="connsiteY99" fmla="*/ 121438 h 238125"/>
              <a:gd name="connsiteX100" fmla="*/ 164306 w 238125"/>
              <a:gd name="connsiteY100" fmla="*/ 159538 h 238125"/>
              <a:gd name="connsiteX101" fmla="*/ 169069 w 238125"/>
              <a:gd name="connsiteY101" fmla="*/ 154775 h 238125"/>
              <a:gd name="connsiteX102" fmla="*/ 169069 w 238125"/>
              <a:gd name="connsiteY102" fmla="*/ 145250 h 238125"/>
              <a:gd name="connsiteX103" fmla="*/ 164306 w 238125"/>
              <a:gd name="connsiteY103" fmla="*/ 140488 h 238125"/>
              <a:gd name="connsiteX104" fmla="*/ 159544 w 238125"/>
              <a:gd name="connsiteY104" fmla="*/ 145250 h 238125"/>
              <a:gd name="connsiteX105" fmla="*/ 159544 w 238125"/>
              <a:gd name="connsiteY105" fmla="*/ 154775 h 238125"/>
              <a:gd name="connsiteX106" fmla="*/ 164306 w 238125"/>
              <a:gd name="connsiteY106" fmla="*/ 159538 h 238125"/>
              <a:gd name="connsiteX107" fmla="*/ 78581 w 238125"/>
              <a:gd name="connsiteY107" fmla="*/ 130963 h 238125"/>
              <a:gd name="connsiteX108" fmla="*/ 50006 w 238125"/>
              <a:gd name="connsiteY108" fmla="*/ 130963 h 238125"/>
              <a:gd name="connsiteX109" fmla="*/ 45244 w 238125"/>
              <a:gd name="connsiteY109" fmla="*/ 135725 h 238125"/>
              <a:gd name="connsiteX110" fmla="*/ 45244 w 238125"/>
              <a:gd name="connsiteY110" fmla="*/ 154775 h 238125"/>
              <a:gd name="connsiteX111" fmla="*/ 50006 w 238125"/>
              <a:gd name="connsiteY111" fmla="*/ 159538 h 238125"/>
              <a:gd name="connsiteX112" fmla="*/ 78581 w 238125"/>
              <a:gd name="connsiteY112" fmla="*/ 159538 h 238125"/>
              <a:gd name="connsiteX113" fmla="*/ 83344 w 238125"/>
              <a:gd name="connsiteY113" fmla="*/ 154775 h 238125"/>
              <a:gd name="connsiteX114" fmla="*/ 83344 w 238125"/>
              <a:gd name="connsiteY114" fmla="*/ 135725 h 238125"/>
              <a:gd name="connsiteX115" fmla="*/ 78581 w 238125"/>
              <a:gd name="connsiteY115" fmla="*/ 130963 h 238125"/>
              <a:gd name="connsiteX116" fmla="*/ 73819 w 238125"/>
              <a:gd name="connsiteY116" fmla="*/ 150013 h 238125"/>
              <a:gd name="connsiteX117" fmla="*/ 54769 w 238125"/>
              <a:gd name="connsiteY117" fmla="*/ 150013 h 238125"/>
              <a:gd name="connsiteX118" fmla="*/ 54769 w 238125"/>
              <a:gd name="connsiteY118" fmla="*/ 140488 h 238125"/>
              <a:gd name="connsiteX119" fmla="*/ 73819 w 238125"/>
              <a:gd name="connsiteY119" fmla="*/ 140488 h 238125"/>
              <a:gd name="connsiteX120" fmla="*/ 73819 w 238125"/>
              <a:gd name="connsiteY120" fmla="*/ 150013 h 238125"/>
              <a:gd name="connsiteX121" fmla="*/ 183356 w 238125"/>
              <a:gd name="connsiteY121" fmla="*/ 159538 h 238125"/>
              <a:gd name="connsiteX122" fmla="*/ 188119 w 238125"/>
              <a:gd name="connsiteY122" fmla="*/ 154775 h 238125"/>
              <a:gd name="connsiteX123" fmla="*/ 188119 w 238125"/>
              <a:gd name="connsiteY123" fmla="*/ 145250 h 238125"/>
              <a:gd name="connsiteX124" fmla="*/ 183356 w 238125"/>
              <a:gd name="connsiteY124" fmla="*/ 140488 h 238125"/>
              <a:gd name="connsiteX125" fmla="*/ 178594 w 238125"/>
              <a:gd name="connsiteY125" fmla="*/ 145250 h 238125"/>
              <a:gd name="connsiteX126" fmla="*/ 178594 w 238125"/>
              <a:gd name="connsiteY126" fmla="*/ 154775 h 238125"/>
              <a:gd name="connsiteX127" fmla="*/ 183356 w 238125"/>
              <a:gd name="connsiteY127" fmla="*/ 159538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238125" h="238125">
                <a:moveTo>
                  <a:pt x="145256" y="159538"/>
                </a:moveTo>
                <a:cubicBezTo>
                  <a:pt x="147885" y="159538"/>
                  <a:pt x="150019" y="157404"/>
                  <a:pt x="150019" y="154775"/>
                </a:cubicBezTo>
                <a:lnTo>
                  <a:pt x="150019" y="145250"/>
                </a:lnTo>
                <a:cubicBezTo>
                  <a:pt x="150019" y="142621"/>
                  <a:pt x="147885" y="140488"/>
                  <a:pt x="145256" y="140488"/>
                </a:cubicBezTo>
                <a:cubicBezTo>
                  <a:pt x="142627" y="140488"/>
                  <a:pt x="140494" y="142621"/>
                  <a:pt x="140494" y="145250"/>
                </a:cubicBezTo>
                <a:lnTo>
                  <a:pt x="140494" y="154775"/>
                </a:lnTo>
                <a:cubicBezTo>
                  <a:pt x="140494" y="157404"/>
                  <a:pt x="142627" y="159538"/>
                  <a:pt x="145256" y="159538"/>
                </a:cubicBezTo>
                <a:close/>
                <a:moveTo>
                  <a:pt x="234353" y="122828"/>
                </a:moveTo>
                <a:lnTo>
                  <a:pt x="196253" y="84728"/>
                </a:lnTo>
                <a:cubicBezTo>
                  <a:pt x="195358" y="83842"/>
                  <a:pt x="194148" y="83338"/>
                  <a:pt x="192881" y="83338"/>
                </a:cubicBezTo>
                <a:lnTo>
                  <a:pt x="97631" y="83338"/>
                </a:lnTo>
                <a:cubicBezTo>
                  <a:pt x="95707" y="83338"/>
                  <a:pt x="93964" y="84500"/>
                  <a:pt x="93231" y="86281"/>
                </a:cubicBezTo>
                <a:cubicBezTo>
                  <a:pt x="92488" y="88062"/>
                  <a:pt x="92897" y="90110"/>
                  <a:pt x="94259" y="91472"/>
                </a:cubicBezTo>
                <a:lnTo>
                  <a:pt x="114700" y="111913"/>
                </a:lnTo>
                <a:lnTo>
                  <a:pt x="73819" y="111913"/>
                </a:lnTo>
                <a:lnTo>
                  <a:pt x="73819" y="45238"/>
                </a:lnTo>
                <a:lnTo>
                  <a:pt x="88106" y="45238"/>
                </a:lnTo>
                <a:cubicBezTo>
                  <a:pt x="90735" y="45238"/>
                  <a:pt x="92869" y="43104"/>
                  <a:pt x="92869" y="40475"/>
                </a:cubicBezTo>
                <a:lnTo>
                  <a:pt x="92869" y="21425"/>
                </a:lnTo>
                <a:cubicBezTo>
                  <a:pt x="92869" y="19101"/>
                  <a:pt x="91183" y="17110"/>
                  <a:pt x="88887" y="16729"/>
                </a:cubicBezTo>
                <a:lnTo>
                  <a:pt x="31737" y="7204"/>
                </a:lnTo>
                <a:cubicBezTo>
                  <a:pt x="30375" y="6985"/>
                  <a:pt x="28946" y="7366"/>
                  <a:pt x="27880" y="8271"/>
                </a:cubicBezTo>
                <a:cubicBezTo>
                  <a:pt x="26803" y="9166"/>
                  <a:pt x="26194" y="10500"/>
                  <a:pt x="26194" y="11900"/>
                </a:cubicBezTo>
                <a:lnTo>
                  <a:pt x="26194" y="40475"/>
                </a:lnTo>
                <a:cubicBezTo>
                  <a:pt x="26194" y="43104"/>
                  <a:pt x="28327" y="45238"/>
                  <a:pt x="30956" y="45238"/>
                </a:cubicBezTo>
                <a:lnTo>
                  <a:pt x="64294" y="45238"/>
                </a:lnTo>
                <a:lnTo>
                  <a:pt x="64294" y="111913"/>
                </a:lnTo>
                <a:lnTo>
                  <a:pt x="40481" y="111913"/>
                </a:lnTo>
                <a:cubicBezTo>
                  <a:pt x="32604" y="111913"/>
                  <a:pt x="26194" y="118323"/>
                  <a:pt x="26194" y="126200"/>
                </a:cubicBezTo>
                <a:lnTo>
                  <a:pt x="26194" y="164300"/>
                </a:lnTo>
                <a:cubicBezTo>
                  <a:pt x="26194" y="172177"/>
                  <a:pt x="32604" y="178588"/>
                  <a:pt x="40481" y="178588"/>
                </a:cubicBezTo>
                <a:lnTo>
                  <a:pt x="76610" y="178588"/>
                </a:lnTo>
                <a:lnTo>
                  <a:pt x="52769" y="202429"/>
                </a:lnTo>
                <a:cubicBezTo>
                  <a:pt x="49082" y="194018"/>
                  <a:pt x="40700" y="188113"/>
                  <a:pt x="30956" y="188113"/>
                </a:cubicBezTo>
                <a:cubicBezTo>
                  <a:pt x="17831" y="188113"/>
                  <a:pt x="7144" y="198800"/>
                  <a:pt x="7144" y="211925"/>
                </a:cubicBezTo>
                <a:cubicBezTo>
                  <a:pt x="7144" y="225050"/>
                  <a:pt x="17831" y="235738"/>
                  <a:pt x="30956" y="235738"/>
                </a:cubicBezTo>
                <a:cubicBezTo>
                  <a:pt x="43329" y="235738"/>
                  <a:pt x="53416" y="226203"/>
                  <a:pt x="54550" y="214116"/>
                </a:cubicBezTo>
                <a:lnTo>
                  <a:pt x="90078" y="178588"/>
                </a:lnTo>
                <a:lnTo>
                  <a:pt x="111919" y="178588"/>
                </a:lnTo>
                <a:lnTo>
                  <a:pt x="111919" y="188598"/>
                </a:lnTo>
                <a:cubicBezTo>
                  <a:pt x="101060" y="190808"/>
                  <a:pt x="92869" y="200428"/>
                  <a:pt x="92869" y="211925"/>
                </a:cubicBezTo>
                <a:cubicBezTo>
                  <a:pt x="92869" y="225050"/>
                  <a:pt x="103556" y="235738"/>
                  <a:pt x="116681" y="235738"/>
                </a:cubicBezTo>
                <a:cubicBezTo>
                  <a:pt x="129807" y="235738"/>
                  <a:pt x="140494" y="225050"/>
                  <a:pt x="140494" y="211925"/>
                </a:cubicBezTo>
                <a:cubicBezTo>
                  <a:pt x="140494" y="200428"/>
                  <a:pt x="132293" y="190808"/>
                  <a:pt x="121444" y="188598"/>
                </a:cubicBezTo>
                <a:lnTo>
                  <a:pt x="121444" y="178588"/>
                </a:lnTo>
                <a:lnTo>
                  <a:pt x="143275" y="178588"/>
                </a:lnTo>
                <a:lnTo>
                  <a:pt x="178813" y="214125"/>
                </a:lnTo>
                <a:cubicBezTo>
                  <a:pt x="179946" y="226203"/>
                  <a:pt x="190033" y="235738"/>
                  <a:pt x="202406" y="235738"/>
                </a:cubicBezTo>
                <a:cubicBezTo>
                  <a:pt x="215532" y="235738"/>
                  <a:pt x="226219" y="225050"/>
                  <a:pt x="226219" y="211925"/>
                </a:cubicBezTo>
                <a:cubicBezTo>
                  <a:pt x="226219" y="198800"/>
                  <a:pt x="215532" y="188113"/>
                  <a:pt x="202406" y="188113"/>
                </a:cubicBezTo>
                <a:cubicBezTo>
                  <a:pt x="192653" y="188113"/>
                  <a:pt x="184271" y="194028"/>
                  <a:pt x="180594" y="202438"/>
                </a:cubicBezTo>
                <a:lnTo>
                  <a:pt x="156743" y="178588"/>
                </a:lnTo>
                <a:lnTo>
                  <a:pt x="192881" y="178588"/>
                </a:lnTo>
                <a:cubicBezTo>
                  <a:pt x="200758" y="178588"/>
                  <a:pt x="207169" y="172177"/>
                  <a:pt x="207169" y="164300"/>
                </a:cubicBezTo>
                <a:lnTo>
                  <a:pt x="207169" y="130963"/>
                </a:lnTo>
                <a:lnTo>
                  <a:pt x="230981" y="130963"/>
                </a:lnTo>
                <a:cubicBezTo>
                  <a:pt x="232905" y="130963"/>
                  <a:pt x="234648" y="129800"/>
                  <a:pt x="235382" y="128019"/>
                </a:cubicBezTo>
                <a:cubicBezTo>
                  <a:pt x="236125" y="126238"/>
                  <a:pt x="235715" y="124190"/>
                  <a:pt x="234353" y="122828"/>
                </a:cubicBezTo>
                <a:close/>
                <a:moveTo>
                  <a:pt x="45244" y="211935"/>
                </a:moveTo>
                <a:cubicBezTo>
                  <a:pt x="45234" y="219802"/>
                  <a:pt x="38824" y="226213"/>
                  <a:pt x="30956" y="226213"/>
                </a:cubicBezTo>
                <a:cubicBezTo>
                  <a:pt x="23079" y="226213"/>
                  <a:pt x="16669" y="219802"/>
                  <a:pt x="16669" y="211925"/>
                </a:cubicBezTo>
                <a:cubicBezTo>
                  <a:pt x="16669" y="204048"/>
                  <a:pt x="23079" y="197638"/>
                  <a:pt x="30956" y="197638"/>
                </a:cubicBezTo>
                <a:cubicBezTo>
                  <a:pt x="38833" y="197638"/>
                  <a:pt x="45244" y="204048"/>
                  <a:pt x="45244" y="211925"/>
                </a:cubicBezTo>
                <a:cubicBezTo>
                  <a:pt x="45244" y="211925"/>
                  <a:pt x="45244" y="211925"/>
                  <a:pt x="45244" y="211935"/>
                </a:cubicBezTo>
                <a:close/>
                <a:moveTo>
                  <a:pt x="202406" y="197638"/>
                </a:moveTo>
                <a:cubicBezTo>
                  <a:pt x="210283" y="197638"/>
                  <a:pt x="216694" y="204048"/>
                  <a:pt x="216694" y="211925"/>
                </a:cubicBezTo>
                <a:cubicBezTo>
                  <a:pt x="216694" y="219802"/>
                  <a:pt x="210283" y="226213"/>
                  <a:pt x="202406" y="226213"/>
                </a:cubicBezTo>
                <a:cubicBezTo>
                  <a:pt x="194529" y="226213"/>
                  <a:pt x="188119" y="219802"/>
                  <a:pt x="188119" y="211925"/>
                </a:cubicBezTo>
                <a:cubicBezTo>
                  <a:pt x="188119" y="204048"/>
                  <a:pt x="194529" y="197638"/>
                  <a:pt x="202406" y="197638"/>
                </a:cubicBezTo>
                <a:close/>
                <a:moveTo>
                  <a:pt x="109128" y="92863"/>
                </a:moveTo>
                <a:lnTo>
                  <a:pt x="143275" y="92863"/>
                </a:lnTo>
                <a:lnTo>
                  <a:pt x="171850" y="121438"/>
                </a:lnTo>
                <a:lnTo>
                  <a:pt x="137703" y="121438"/>
                </a:lnTo>
                <a:lnTo>
                  <a:pt x="109128" y="92863"/>
                </a:lnTo>
                <a:close/>
                <a:moveTo>
                  <a:pt x="35719" y="35713"/>
                </a:moveTo>
                <a:lnTo>
                  <a:pt x="35719" y="17520"/>
                </a:lnTo>
                <a:lnTo>
                  <a:pt x="83344" y="25454"/>
                </a:lnTo>
                <a:lnTo>
                  <a:pt x="83344" y="35713"/>
                </a:lnTo>
                <a:lnTo>
                  <a:pt x="35719" y="35713"/>
                </a:lnTo>
                <a:close/>
                <a:moveTo>
                  <a:pt x="130969" y="211925"/>
                </a:moveTo>
                <a:cubicBezTo>
                  <a:pt x="130969" y="219802"/>
                  <a:pt x="124558" y="226213"/>
                  <a:pt x="116681" y="226213"/>
                </a:cubicBezTo>
                <a:cubicBezTo>
                  <a:pt x="108804" y="226213"/>
                  <a:pt x="102394" y="219802"/>
                  <a:pt x="102394" y="211925"/>
                </a:cubicBezTo>
                <a:cubicBezTo>
                  <a:pt x="102394" y="204048"/>
                  <a:pt x="108804" y="197638"/>
                  <a:pt x="116681" y="197638"/>
                </a:cubicBezTo>
                <a:cubicBezTo>
                  <a:pt x="124558" y="197638"/>
                  <a:pt x="130969" y="204048"/>
                  <a:pt x="130969" y="211925"/>
                </a:cubicBezTo>
                <a:close/>
                <a:moveTo>
                  <a:pt x="197644" y="164300"/>
                </a:moveTo>
                <a:cubicBezTo>
                  <a:pt x="197644" y="166929"/>
                  <a:pt x="195510" y="169063"/>
                  <a:pt x="192881" y="169063"/>
                </a:cubicBezTo>
                <a:lnTo>
                  <a:pt x="40481" y="169063"/>
                </a:lnTo>
                <a:cubicBezTo>
                  <a:pt x="37852" y="169063"/>
                  <a:pt x="35719" y="166929"/>
                  <a:pt x="35719" y="164300"/>
                </a:cubicBezTo>
                <a:lnTo>
                  <a:pt x="35719" y="126200"/>
                </a:lnTo>
                <a:cubicBezTo>
                  <a:pt x="35719" y="123571"/>
                  <a:pt x="37852" y="121438"/>
                  <a:pt x="40481" y="121438"/>
                </a:cubicBezTo>
                <a:lnTo>
                  <a:pt x="124225" y="121438"/>
                </a:lnTo>
                <a:lnTo>
                  <a:pt x="132359" y="129572"/>
                </a:lnTo>
                <a:cubicBezTo>
                  <a:pt x="133255" y="130458"/>
                  <a:pt x="134464" y="130963"/>
                  <a:pt x="135731" y="130963"/>
                </a:cubicBezTo>
                <a:lnTo>
                  <a:pt x="197644" y="130963"/>
                </a:lnTo>
                <a:lnTo>
                  <a:pt x="197644" y="164300"/>
                </a:lnTo>
                <a:close/>
                <a:moveTo>
                  <a:pt x="185318" y="121438"/>
                </a:moveTo>
                <a:lnTo>
                  <a:pt x="156743" y="92863"/>
                </a:lnTo>
                <a:lnTo>
                  <a:pt x="190910" y="92863"/>
                </a:lnTo>
                <a:lnTo>
                  <a:pt x="219485" y="121438"/>
                </a:lnTo>
                <a:lnTo>
                  <a:pt x="185318" y="121438"/>
                </a:lnTo>
                <a:close/>
                <a:moveTo>
                  <a:pt x="164306" y="159538"/>
                </a:moveTo>
                <a:cubicBezTo>
                  <a:pt x="166935" y="159538"/>
                  <a:pt x="169069" y="157404"/>
                  <a:pt x="169069" y="154775"/>
                </a:cubicBezTo>
                <a:lnTo>
                  <a:pt x="169069" y="145250"/>
                </a:lnTo>
                <a:cubicBezTo>
                  <a:pt x="169069" y="142621"/>
                  <a:pt x="166935" y="140488"/>
                  <a:pt x="164306" y="140488"/>
                </a:cubicBezTo>
                <a:cubicBezTo>
                  <a:pt x="161677" y="140488"/>
                  <a:pt x="159544" y="142621"/>
                  <a:pt x="159544" y="145250"/>
                </a:cubicBezTo>
                <a:lnTo>
                  <a:pt x="159544" y="154775"/>
                </a:lnTo>
                <a:cubicBezTo>
                  <a:pt x="159544" y="157404"/>
                  <a:pt x="161677" y="159538"/>
                  <a:pt x="164306" y="159538"/>
                </a:cubicBezTo>
                <a:close/>
                <a:moveTo>
                  <a:pt x="78581" y="130963"/>
                </a:moveTo>
                <a:lnTo>
                  <a:pt x="50006" y="130963"/>
                </a:lnTo>
                <a:cubicBezTo>
                  <a:pt x="47377" y="130963"/>
                  <a:pt x="45244" y="133096"/>
                  <a:pt x="45244" y="135725"/>
                </a:cubicBezTo>
                <a:lnTo>
                  <a:pt x="45244" y="154775"/>
                </a:lnTo>
                <a:cubicBezTo>
                  <a:pt x="45244" y="157404"/>
                  <a:pt x="47377" y="159538"/>
                  <a:pt x="50006" y="159538"/>
                </a:cubicBezTo>
                <a:lnTo>
                  <a:pt x="78581" y="159538"/>
                </a:lnTo>
                <a:cubicBezTo>
                  <a:pt x="81210" y="159538"/>
                  <a:pt x="83344" y="157404"/>
                  <a:pt x="83344" y="154775"/>
                </a:cubicBezTo>
                <a:lnTo>
                  <a:pt x="83344" y="135725"/>
                </a:lnTo>
                <a:cubicBezTo>
                  <a:pt x="83344" y="133096"/>
                  <a:pt x="81210" y="130963"/>
                  <a:pt x="78581" y="130963"/>
                </a:cubicBezTo>
                <a:close/>
                <a:moveTo>
                  <a:pt x="73819" y="150013"/>
                </a:moveTo>
                <a:lnTo>
                  <a:pt x="54769" y="150013"/>
                </a:lnTo>
                <a:lnTo>
                  <a:pt x="54769" y="140488"/>
                </a:lnTo>
                <a:lnTo>
                  <a:pt x="73819" y="140488"/>
                </a:lnTo>
                <a:lnTo>
                  <a:pt x="73819" y="150013"/>
                </a:lnTo>
                <a:close/>
                <a:moveTo>
                  <a:pt x="183356" y="159538"/>
                </a:moveTo>
                <a:cubicBezTo>
                  <a:pt x="185985" y="159538"/>
                  <a:pt x="188119" y="157404"/>
                  <a:pt x="188119" y="154775"/>
                </a:cubicBezTo>
                <a:lnTo>
                  <a:pt x="188119" y="145250"/>
                </a:lnTo>
                <a:cubicBezTo>
                  <a:pt x="188119" y="142621"/>
                  <a:pt x="185985" y="140488"/>
                  <a:pt x="183356" y="140488"/>
                </a:cubicBezTo>
                <a:cubicBezTo>
                  <a:pt x="180727" y="140488"/>
                  <a:pt x="178594" y="142621"/>
                  <a:pt x="178594" y="145250"/>
                </a:cubicBezTo>
                <a:lnTo>
                  <a:pt x="178594" y="154775"/>
                </a:lnTo>
                <a:cubicBezTo>
                  <a:pt x="178594" y="157404"/>
                  <a:pt x="180727" y="159538"/>
                  <a:pt x="183356" y="159538"/>
                </a:cubicBezTo>
                <a:close/>
              </a:path>
            </a:pathLst>
          </a:custGeom>
          <a:solidFill>
            <a:schemeClr val="bg1"/>
          </a:solidFill>
          <a:ln w="9525" cap="flat">
            <a:noFill/>
            <a:prstDash val="solid"/>
            <a:miter/>
          </a:ln>
        </p:spPr>
        <p:txBody>
          <a:bodyPr rtlCol="0" anchor="ctr"/>
          <a:lstStyle/>
          <a:p>
            <a:endParaRPr lang="en-US" dirty="0"/>
          </a:p>
        </p:txBody>
      </p:sp>
      <p:pic>
        <p:nvPicPr>
          <p:cNvPr id="9" name="Picture Placeholder 8" descr="Person in space suite in space ship">
            <a:extLst>
              <a:ext uri="{FF2B5EF4-FFF2-40B4-BE49-F238E27FC236}">
                <a16:creationId xmlns:a16="http://schemas.microsoft.com/office/drawing/2014/main" id="{02EAB7FB-AEBA-41BC-B1D7-A4B080684C82}"/>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pic>
        <p:nvPicPr>
          <p:cNvPr id="3" name="Picture 2">
            <a:extLst>
              <a:ext uri="{FF2B5EF4-FFF2-40B4-BE49-F238E27FC236}">
                <a16:creationId xmlns:a16="http://schemas.microsoft.com/office/drawing/2014/main" id="{09747319-BF1F-42AD-63F3-DED856E3783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82879" y="0"/>
            <a:ext cx="7987232" cy="6858000"/>
          </a:xfrm>
          <a:prstGeom prst="rect">
            <a:avLst/>
          </a:prstGeom>
        </p:spPr>
      </p:pic>
    </p:spTree>
    <p:extLst>
      <p:ext uri="{BB962C8B-B14F-4D97-AF65-F5344CB8AC3E}">
        <p14:creationId xmlns:p14="http://schemas.microsoft.com/office/powerpoint/2010/main" val="47351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208532-4428-78B1-1F5B-34A435CF3634}"/>
              </a:ext>
            </a:extLst>
          </p:cNvPr>
          <p:cNvSpPr>
            <a:spLocks noGrp="1"/>
          </p:cNvSpPr>
          <p:nvPr>
            <p:ph type="sldNum" sz="quarter" idx="11"/>
          </p:nvPr>
        </p:nvSpPr>
        <p:spPr/>
        <p:txBody>
          <a:bodyPr/>
          <a:lstStyle/>
          <a:p>
            <a:fld id="{058DB212-BFA2-403F-85EF-DFD3FF6D973A}" type="slidenum">
              <a:rPr lang="en-US" noProof="0" smtClean="0"/>
              <a:pPr/>
              <a:t>10</a:t>
            </a:fld>
            <a:endParaRPr lang="en-US" noProof="0"/>
          </a:p>
        </p:txBody>
      </p:sp>
      <p:sp>
        <p:nvSpPr>
          <p:cNvPr id="6" name="TextBox 5">
            <a:extLst>
              <a:ext uri="{FF2B5EF4-FFF2-40B4-BE49-F238E27FC236}">
                <a16:creationId xmlns:a16="http://schemas.microsoft.com/office/drawing/2014/main" id="{AB23630A-5A83-DF62-9EA2-B0D3FE3714C6}"/>
              </a:ext>
            </a:extLst>
          </p:cNvPr>
          <p:cNvSpPr txBox="1"/>
          <p:nvPr/>
        </p:nvSpPr>
        <p:spPr>
          <a:xfrm>
            <a:off x="2003729" y="2389903"/>
            <a:ext cx="7154185" cy="2088200"/>
          </a:xfrm>
          <a:prstGeom prst="rect">
            <a:avLst/>
          </a:prstGeom>
          <a:noFill/>
        </p:spPr>
        <p:txBody>
          <a:bodyPr wrap="square">
            <a:spAutoFit/>
          </a:bodyPr>
          <a:lstStyle/>
          <a:p>
            <a:pPr marL="0" marR="57150" indent="0">
              <a:lnSpc>
                <a:spcPct val="107000"/>
              </a:lnSpc>
              <a:spcBef>
                <a:spcPts val="0"/>
              </a:spcBef>
              <a:spcAft>
                <a:spcPts val="940"/>
              </a:spcAft>
            </a:pPr>
            <a:r>
              <a:rPr lang="en-US" sz="1800" kern="100" dirty="0">
                <a:solidFill>
                  <a:srgbClr val="695D46"/>
                </a:solidFill>
                <a:effectLst/>
                <a:latin typeface="Calibri" panose="020F0502020204030204" pitchFamily="34" charset="0"/>
                <a:ea typeface="Calibri" panose="020F0502020204030204" pitchFamily="34" charset="0"/>
              </a:rPr>
              <a:t>Each model’s performance is summarized based on precision, recall, F1-score, and support for two classes (0 and 1) in the dataset. </a:t>
            </a:r>
          </a:p>
          <a:p>
            <a:pPr marL="0" marR="57150" indent="0">
              <a:lnSpc>
                <a:spcPct val="107000"/>
              </a:lnSpc>
              <a:spcBef>
                <a:spcPts val="0"/>
              </a:spcBef>
              <a:spcAft>
                <a:spcPts val="940"/>
              </a:spcAft>
            </a:pPr>
            <a:r>
              <a:rPr lang="en-US" sz="1800" kern="100" dirty="0">
                <a:solidFill>
                  <a:srgbClr val="695D46"/>
                </a:solidFill>
                <a:effectLst/>
                <a:latin typeface="Calibri" panose="020F0502020204030204" pitchFamily="34" charset="0"/>
                <a:ea typeface="Calibri" panose="020F0502020204030204" pitchFamily="34" charset="0"/>
              </a:rPr>
              <a:t>The logistic regression model has the highest ROC-AUC and accuracy, while the random forest model has the highest precision. </a:t>
            </a:r>
          </a:p>
          <a:p>
            <a:pPr marL="0" marR="57150" indent="0">
              <a:lnSpc>
                <a:spcPct val="107000"/>
              </a:lnSpc>
              <a:spcBef>
                <a:spcPts val="0"/>
              </a:spcBef>
              <a:spcAft>
                <a:spcPts val="940"/>
              </a:spcAft>
            </a:pPr>
            <a:r>
              <a:rPr lang="en-US" sz="1800" kern="100" dirty="0">
                <a:solidFill>
                  <a:srgbClr val="695D46"/>
                </a:solidFill>
                <a:effectLst/>
                <a:latin typeface="Calibri" panose="020F0502020204030204" pitchFamily="34" charset="0"/>
                <a:ea typeface="Calibri" panose="020F0502020204030204" pitchFamily="34" charset="0"/>
              </a:rPr>
              <a:t>The decision three model also exhibits strong performance, with a balance between precision and recall.</a:t>
            </a:r>
          </a:p>
        </p:txBody>
      </p:sp>
    </p:spTree>
    <p:extLst>
      <p:ext uri="{BB962C8B-B14F-4D97-AF65-F5344CB8AC3E}">
        <p14:creationId xmlns:p14="http://schemas.microsoft.com/office/powerpoint/2010/main" val="1372338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F28A0-26C5-4455-6238-958017A1D05F}"/>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88D8415F-0725-AFA0-6FA9-CD3500B8ED77}"/>
              </a:ext>
            </a:extLst>
          </p:cNvPr>
          <p:cNvSpPr>
            <a:spLocks noGrp="1"/>
          </p:cNvSpPr>
          <p:nvPr>
            <p:ph type="body" sz="quarter" idx="12"/>
          </p:nvPr>
        </p:nvSpPr>
        <p:spPr/>
        <p:txBody>
          <a:bodyPr/>
          <a:lstStyle/>
          <a:p>
            <a:r>
              <a:rPr lang="en-US" dirty="0" err="1"/>
              <a:t>Capstone_Project</a:t>
            </a:r>
            <a:endParaRPr lang="en-US" dirty="0"/>
          </a:p>
          <a:p>
            <a:endParaRPr lang="en-US" dirty="0"/>
          </a:p>
          <a:p>
            <a:endParaRPr lang="en-US" dirty="0"/>
          </a:p>
          <a:p>
            <a:endParaRPr lang="en-US" dirty="0"/>
          </a:p>
          <a:p>
            <a:r>
              <a:rPr lang="en-US" sz="1800" dirty="0">
                <a:solidFill>
                  <a:srgbClr val="695D46"/>
                </a:solidFill>
                <a:effectLst/>
                <a:latin typeface="Calibri" panose="020F0502020204030204" pitchFamily="34" charset="0"/>
                <a:ea typeface="Calibri" panose="020F0502020204030204" pitchFamily="34" charset="0"/>
              </a:rPr>
              <a:t>The Logistics Regression model exhibited an excellent ROC-AUC score and a good balance between precision and recall, making it a strong performer overall</a:t>
            </a:r>
            <a:endParaRPr lang="en-US" dirty="0"/>
          </a:p>
        </p:txBody>
      </p:sp>
      <p:sp>
        <p:nvSpPr>
          <p:cNvPr id="4" name="Slide Number Placeholder 3">
            <a:extLst>
              <a:ext uri="{FF2B5EF4-FFF2-40B4-BE49-F238E27FC236}">
                <a16:creationId xmlns:a16="http://schemas.microsoft.com/office/drawing/2014/main" id="{2AF10766-6411-5CD5-72C8-4A64412C8145}"/>
              </a:ext>
            </a:extLst>
          </p:cNvPr>
          <p:cNvSpPr>
            <a:spLocks noGrp="1"/>
          </p:cNvSpPr>
          <p:nvPr>
            <p:ph type="sldNum" sz="quarter" idx="14"/>
          </p:nvPr>
        </p:nvSpPr>
        <p:spPr/>
        <p:txBody>
          <a:bodyPr/>
          <a:lstStyle/>
          <a:p>
            <a:fld id="{058DB212-BFA2-403F-85EF-DFD3FF6D973A}" type="slidenum">
              <a:rPr lang="en-US" noProof="0" smtClean="0"/>
              <a:pPr/>
              <a:t>11</a:t>
            </a:fld>
            <a:endParaRPr lang="en-US" noProof="0"/>
          </a:p>
        </p:txBody>
      </p:sp>
    </p:spTree>
    <p:extLst>
      <p:ext uri="{BB962C8B-B14F-4D97-AF65-F5344CB8AC3E}">
        <p14:creationId xmlns:p14="http://schemas.microsoft.com/office/powerpoint/2010/main" val="2994021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hidden="1">
            <a:extLst>
              <a:ext uri="{FF2B5EF4-FFF2-40B4-BE49-F238E27FC236}">
                <a16:creationId xmlns:a16="http://schemas.microsoft.com/office/drawing/2014/main" id="{43CFF61A-2F16-49BA-8863-9B9265BF4739}"/>
              </a:ext>
            </a:extLst>
          </p:cNvPr>
          <p:cNvSpPr>
            <a:spLocks noGrp="1"/>
          </p:cNvSpPr>
          <p:nvPr>
            <p:ph type="title"/>
          </p:nvPr>
        </p:nvSpPr>
        <p:spPr/>
        <p:txBody>
          <a:bodyPr/>
          <a:lstStyle/>
          <a:p>
            <a:r>
              <a:rPr lang="en-US" dirty="0"/>
              <a:t>Large Image slide</a:t>
            </a:r>
          </a:p>
        </p:txBody>
      </p:sp>
      <p:sp>
        <p:nvSpPr>
          <p:cNvPr id="3" name="Slide Number Placeholder 2">
            <a:extLst>
              <a:ext uri="{FF2B5EF4-FFF2-40B4-BE49-F238E27FC236}">
                <a16:creationId xmlns:a16="http://schemas.microsoft.com/office/drawing/2014/main" id="{D9CBB752-D2AB-49BF-A7EC-FB5FD5CC2176}"/>
              </a:ext>
            </a:extLst>
          </p:cNvPr>
          <p:cNvSpPr>
            <a:spLocks noGrp="1"/>
          </p:cNvSpPr>
          <p:nvPr>
            <p:ph type="sldNum" sz="quarter" idx="16"/>
          </p:nvPr>
        </p:nvSpPr>
        <p:spPr/>
        <p:txBody>
          <a:bodyPr/>
          <a:lstStyle/>
          <a:p>
            <a:fld id="{058DB212-BFA2-403F-85EF-DFD3FF6D973A}" type="slidenum">
              <a:rPr lang="en-US" smtClean="0"/>
              <a:pPr/>
              <a:t>12</a:t>
            </a:fld>
            <a:endParaRPr lang="en-US" dirty="0"/>
          </a:p>
        </p:txBody>
      </p:sp>
      <p:pic>
        <p:nvPicPr>
          <p:cNvPr id="9" name="Picture Placeholder 8" descr="molecular models laying on top of a copy of the periodic table">
            <a:extLst>
              <a:ext uri="{FF2B5EF4-FFF2-40B4-BE49-F238E27FC236}">
                <a16:creationId xmlns:a16="http://schemas.microsoft.com/office/drawing/2014/main" id="{9812572A-BFC7-4244-8347-7FEFB75A0282}"/>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567796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9C8CAF-97DF-4086-B081-EAFD83FAC05C}"/>
              </a:ext>
            </a:extLst>
          </p:cNvPr>
          <p:cNvSpPr>
            <a:spLocks noGrp="1"/>
          </p:cNvSpPr>
          <p:nvPr>
            <p:ph type="ctrTitle"/>
          </p:nvPr>
        </p:nvSpPr>
        <p:spPr/>
        <p:txBody>
          <a:bodyPr/>
          <a:lstStyle/>
          <a:p>
            <a:r>
              <a:rPr lang="en-US" dirty="0"/>
              <a:t>Thank You</a:t>
            </a:r>
          </a:p>
        </p:txBody>
      </p:sp>
      <p:sp>
        <p:nvSpPr>
          <p:cNvPr id="4" name="Text Placeholder 3">
            <a:extLst>
              <a:ext uri="{FF2B5EF4-FFF2-40B4-BE49-F238E27FC236}">
                <a16:creationId xmlns:a16="http://schemas.microsoft.com/office/drawing/2014/main" id="{72F23033-2528-4D88-8804-06C90619DF85}"/>
              </a:ext>
            </a:extLst>
          </p:cNvPr>
          <p:cNvSpPr>
            <a:spLocks noGrp="1"/>
          </p:cNvSpPr>
          <p:nvPr>
            <p:ph type="body" sz="quarter" idx="11"/>
          </p:nvPr>
        </p:nvSpPr>
        <p:spPr/>
        <p:txBody>
          <a:bodyPr/>
          <a:lstStyle/>
          <a:p>
            <a:r>
              <a:rPr lang="en-US" noProof="1"/>
              <a:t>Dwight Jones</a:t>
            </a:r>
          </a:p>
        </p:txBody>
      </p:sp>
      <p:grpSp>
        <p:nvGrpSpPr>
          <p:cNvPr id="25" name="Group 24">
            <a:extLst>
              <a:ext uri="{FF2B5EF4-FFF2-40B4-BE49-F238E27FC236}">
                <a16:creationId xmlns:a16="http://schemas.microsoft.com/office/drawing/2014/main" id="{F0F12597-AABE-455F-AE27-B788519B2040}"/>
              </a:ext>
              <a:ext uri="{C183D7F6-B498-43B3-948B-1728B52AA6E4}">
                <adec:decorative xmlns:adec="http://schemas.microsoft.com/office/drawing/2017/decorative" val="1"/>
              </a:ext>
            </a:extLst>
          </p:cNvPr>
          <p:cNvGrpSpPr>
            <a:grpSpLocks noChangeAspect="1"/>
          </p:cNvGrpSpPr>
          <p:nvPr/>
        </p:nvGrpSpPr>
        <p:grpSpPr>
          <a:xfrm flipH="1">
            <a:off x="489813" y="308601"/>
            <a:ext cx="445684" cy="444742"/>
            <a:chOff x="5660231" y="2993234"/>
            <a:chExt cx="868511" cy="866677"/>
          </a:xfrm>
        </p:grpSpPr>
        <p:sp>
          <p:nvSpPr>
            <p:cNvPr id="15" name="Freeform: Shape 14">
              <a:extLst>
                <a:ext uri="{FF2B5EF4-FFF2-40B4-BE49-F238E27FC236}">
                  <a16:creationId xmlns:a16="http://schemas.microsoft.com/office/drawing/2014/main" id="{559EE1F1-B897-408A-A84B-C550FFD08D48}"/>
                </a:ext>
              </a:extLst>
            </p:cNvPr>
            <p:cNvSpPr/>
            <p:nvPr/>
          </p:nvSpPr>
          <p:spPr>
            <a:xfrm>
              <a:off x="5660231" y="3288411"/>
              <a:ext cx="571500" cy="571500"/>
            </a:xfrm>
            <a:custGeom>
              <a:avLst/>
              <a:gdLst>
                <a:gd name="connsiteX0" fmla="*/ 288179 w 571500"/>
                <a:gd name="connsiteY0" fmla="*/ 7144 h 571500"/>
                <a:gd name="connsiteX1" fmla="*/ 7144 w 571500"/>
                <a:gd name="connsiteY1" fmla="*/ 288179 h 571500"/>
                <a:gd name="connsiteX2" fmla="*/ 288179 w 571500"/>
                <a:gd name="connsiteY2" fmla="*/ 569214 h 571500"/>
                <a:gd name="connsiteX3" fmla="*/ 569214 w 571500"/>
                <a:gd name="connsiteY3" fmla="*/ 288179 h 571500"/>
                <a:gd name="connsiteX4" fmla="*/ 288179 w 571500"/>
                <a:gd name="connsiteY4" fmla="*/ 7144 h 571500"/>
                <a:gd name="connsiteX5" fmla="*/ 288179 w 571500"/>
                <a:gd name="connsiteY5" fmla="*/ 531114 h 571500"/>
                <a:gd name="connsiteX6" fmla="*/ 45244 w 571500"/>
                <a:gd name="connsiteY6" fmla="*/ 288179 h 571500"/>
                <a:gd name="connsiteX7" fmla="*/ 288179 w 571500"/>
                <a:gd name="connsiteY7" fmla="*/ 45244 h 571500"/>
                <a:gd name="connsiteX8" fmla="*/ 531114 w 571500"/>
                <a:gd name="connsiteY8" fmla="*/ 288179 h 571500"/>
                <a:gd name="connsiteX9" fmla="*/ 288179 w 571500"/>
                <a:gd name="connsiteY9" fmla="*/ 53111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288179" y="7144"/>
                  </a:moveTo>
                  <a:cubicBezTo>
                    <a:pt x="133217" y="7144"/>
                    <a:pt x="7144" y="133217"/>
                    <a:pt x="7144" y="288179"/>
                  </a:cubicBezTo>
                  <a:cubicBezTo>
                    <a:pt x="7144" y="443141"/>
                    <a:pt x="133217" y="569214"/>
                    <a:pt x="288179" y="569214"/>
                  </a:cubicBezTo>
                  <a:cubicBezTo>
                    <a:pt x="443141" y="569214"/>
                    <a:pt x="569214" y="443151"/>
                    <a:pt x="569214" y="288179"/>
                  </a:cubicBezTo>
                  <a:cubicBezTo>
                    <a:pt x="569214" y="133207"/>
                    <a:pt x="443141" y="7144"/>
                    <a:pt x="288179" y="7144"/>
                  </a:cubicBezTo>
                  <a:close/>
                  <a:moveTo>
                    <a:pt x="288179" y="531114"/>
                  </a:moveTo>
                  <a:cubicBezTo>
                    <a:pt x="154219" y="531114"/>
                    <a:pt x="45244" y="422138"/>
                    <a:pt x="45244" y="288179"/>
                  </a:cubicBezTo>
                  <a:cubicBezTo>
                    <a:pt x="45244" y="154219"/>
                    <a:pt x="154219" y="45244"/>
                    <a:pt x="288179" y="45244"/>
                  </a:cubicBezTo>
                  <a:cubicBezTo>
                    <a:pt x="422138" y="45244"/>
                    <a:pt x="531114" y="154229"/>
                    <a:pt x="531114" y="288179"/>
                  </a:cubicBezTo>
                  <a:cubicBezTo>
                    <a:pt x="531114" y="422129"/>
                    <a:pt x="422129" y="531114"/>
                    <a:pt x="288179" y="531114"/>
                  </a:cubicBezTo>
                  <a:close/>
                </a:path>
              </a:pathLst>
            </a:custGeom>
            <a:solidFill>
              <a:schemeClr val="bg1"/>
            </a:solid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033469D8-D3DC-4362-8C73-DB3F504C5B01}"/>
                </a:ext>
              </a:extLst>
            </p:cNvPr>
            <p:cNvSpPr/>
            <p:nvPr/>
          </p:nvSpPr>
          <p:spPr>
            <a:xfrm>
              <a:off x="5778589" y="3406883"/>
              <a:ext cx="171450" cy="171450"/>
            </a:xfrm>
            <a:custGeom>
              <a:avLst/>
              <a:gdLst>
                <a:gd name="connsiteX0" fmla="*/ 47844 w 171450"/>
                <a:gd name="connsiteY0" fmla="*/ 101613 h 171450"/>
                <a:gd name="connsiteX1" fmla="*/ 45253 w 171450"/>
                <a:gd name="connsiteY1" fmla="*/ 87068 h 171450"/>
                <a:gd name="connsiteX2" fmla="*/ 87068 w 171450"/>
                <a:gd name="connsiteY2" fmla="*/ 45244 h 171450"/>
                <a:gd name="connsiteX3" fmla="*/ 128883 w 171450"/>
                <a:gd name="connsiteY3" fmla="*/ 87068 h 171450"/>
                <a:gd name="connsiteX4" fmla="*/ 87116 w 171450"/>
                <a:gd name="connsiteY4" fmla="*/ 128883 h 171450"/>
                <a:gd name="connsiteX5" fmla="*/ 68085 w 171450"/>
                <a:gd name="connsiteY5" fmla="*/ 147952 h 171450"/>
                <a:gd name="connsiteX6" fmla="*/ 87135 w 171450"/>
                <a:gd name="connsiteY6" fmla="*/ 166983 h 171450"/>
                <a:gd name="connsiteX7" fmla="*/ 87154 w 171450"/>
                <a:gd name="connsiteY7" fmla="*/ 166983 h 171450"/>
                <a:gd name="connsiteX8" fmla="*/ 166973 w 171450"/>
                <a:gd name="connsiteY8" fmla="*/ 87068 h 171450"/>
                <a:gd name="connsiteX9" fmla="*/ 87058 w 171450"/>
                <a:gd name="connsiteY9" fmla="*/ 7144 h 171450"/>
                <a:gd name="connsiteX10" fmla="*/ 7144 w 171450"/>
                <a:gd name="connsiteY10" fmla="*/ 87068 h 171450"/>
                <a:gd name="connsiteX11" fmla="*/ 12125 w 171450"/>
                <a:gd name="connsiteY11" fmla="*/ 114881 h 171450"/>
                <a:gd name="connsiteX12" fmla="*/ 36614 w 171450"/>
                <a:gd name="connsiteY12" fmla="*/ 126111 h 171450"/>
                <a:gd name="connsiteX13" fmla="*/ 47844 w 171450"/>
                <a:gd name="connsiteY13" fmla="*/ 101613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1450" h="171450">
                  <a:moveTo>
                    <a:pt x="47844" y="101613"/>
                  </a:moveTo>
                  <a:cubicBezTo>
                    <a:pt x="46120" y="96974"/>
                    <a:pt x="45253" y="92078"/>
                    <a:pt x="45253" y="87068"/>
                  </a:cubicBezTo>
                  <a:cubicBezTo>
                    <a:pt x="45253" y="64008"/>
                    <a:pt x="64008" y="45244"/>
                    <a:pt x="87068" y="45244"/>
                  </a:cubicBezTo>
                  <a:cubicBezTo>
                    <a:pt x="110128" y="45244"/>
                    <a:pt x="128883" y="64008"/>
                    <a:pt x="128883" y="87068"/>
                  </a:cubicBezTo>
                  <a:cubicBezTo>
                    <a:pt x="128883" y="110099"/>
                    <a:pt x="110147" y="128854"/>
                    <a:pt x="87116" y="128883"/>
                  </a:cubicBezTo>
                  <a:cubicBezTo>
                    <a:pt x="76600" y="128892"/>
                    <a:pt x="68075" y="137427"/>
                    <a:pt x="68085" y="147952"/>
                  </a:cubicBezTo>
                  <a:cubicBezTo>
                    <a:pt x="68094" y="158477"/>
                    <a:pt x="76619" y="166983"/>
                    <a:pt x="87135" y="166983"/>
                  </a:cubicBezTo>
                  <a:cubicBezTo>
                    <a:pt x="87135" y="166983"/>
                    <a:pt x="87144" y="166983"/>
                    <a:pt x="87154" y="166983"/>
                  </a:cubicBezTo>
                  <a:cubicBezTo>
                    <a:pt x="131169" y="166935"/>
                    <a:pt x="166973" y="131083"/>
                    <a:pt x="166973" y="87068"/>
                  </a:cubicBezTo>
                  <a:cubicBezTo>
                    <a:pt x="166973" y="42996"/>
                    <a:pt x="131121" y="7144"/>
                    <a:pt x="87058" y="7144"/>
                  </a:cubicBezTo>
                  <a:cubicBezTo>
                    <a:pt x="42996" y="7144"/>
                    <a:pt x="7144" y="42996"/>
                    <a:pt x="7144" y="87068"/>
                  </a:cubicBezTo>
                  <a:cubicBezTo>
                    <a:pt x="7144" y="96631"/>
                    <a:pt x="8820" y="105985"/>
                    <a:pt x="12125" y="114881"/>
                  </a:cubicBezTo>
                  <a:cubicBezTo>
                    <a:pt x="15783" y="124749"/>
                    <a:pt x="26737" y="129759"/>
                    <a:pt x="36614" y="126111"/>
                  </a:cubicBezTo>
                  <a:cubicBezTo>
                    <a:pt x="46492" y="122434"/>
                    <a:pt x="51511" y="111471"/>
                    <a:pt x="47844" y="101613"/>
                  </a:cubicBezTo>
                  <a:close/>
                </a:path>
              </a:pathLst>
            </a:custGeom>
            <a:solidFill>
              <a:schemeClr val="bg1"/>
            </a:solid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56D60673-90C1-4A3B-B705-02383760807C}"/>
                </a:ext>
              </a:extLst>
            </p:cNvPr>
            <p:cNvSpPr/>
            <p:nvPr/>
          </p:nvSpPr>
          <p:spPr>
            <a:xfrm>
              <a:off x="6007446" y="3504769"/>
              <a:ext cx="142875" cy="142875"/>
            </a:xfrm>
            <a:custGeom>
              <a:avLst/>
              <a:gdLst>
                <a:gd name="connsiteX0" fmla="*/ 97184 w 142875"/>
                <a:gd name="connsiteY0" fmla="*/ 61648 h 142875"/>
                <a:gd name="connsiteX1" fmla="*/ 99041 w 142875"/>
                <a:gd name="connsiteY1" fmla="*/ 71506 h 142875"/>
                <a:gd name="connsiteX2" fmla="*/ 72142 w 142875"/>
                <a:gd name="connsiteY2" fmla="*/ 98395 h 142875"/>
                <a:gd name="connsiteX3" fmla="*/ 45244 w 142875"/>
                <a:gd name="connsiteY3" fmla="*/ 71506 h 142875"/>
                <a:gd name="connsiteX4" fmla="*/ 67618 w 142875"/>
                <a:gd name="connsiteY4" fmla="*/ 44989 h 142875"/>
                <a:gd name="connsiteX5" fmla="*/ 83239 w 142875"/>
                <a:gd name="connsiteY5" fmla="*/ 23033 h 142875"/>
                <a:gd name="connsiteX6" fmla="*/ 61293 w 142875"/>
                <a:gd name="connsiteY6" fmla="*/ 7403 h 142875"/>
                <a:gd name="connsiteX7" fmla="*/ 7144 w 142875"/>
                <a:gd name="connsiteY7" fmla="*/ 71497 h 142875"/>
                <a:gd name="connsiteX8" fmla="*/ 72142 w 142875"/>
                <a:gd name="connsiteY8" fmla="*/ 136486 h 142875"/>
                <a:gd name="connsiteX9" fmla="*/ 137141 w 142875"/>
                <a:gd name="connsiteY9" fmla="*/ 71497 h 142875"/>
                <a:gd name="connsiteX10" fmla="*/ 132617 w 142875"/>
                <a:gd name="connsiteY10" fmla="*/ 47646 h 142875"/>
                <a:gd name="connsiteX11" fmla="*/ 107899 w 142875"/>
                <a:gd name="connsiteY11" fmla="*/ 36921 h 142875"/>
                <a:gd name="connsiteX12" fmla="*/ 97184 w 142875"/>
                <a:gd name="connsiteY12" fmla="*/ 61648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875" h="142875">
                  <a:moveTo>
                    <a:pt x="97184" y="61648"/>
                  </a:moveTo>
                  <a:cubicBezTo>
                    <a:pt x="98412" y="64772"/>
                    <a:pt x="99041" y="68096"/>
                    <a:pt x="99041" y="71506"/>
                  </a:cubicBezTo>
                  <a:cubicBezTo>
                    <a:pt x="99041" y="86337"/>
                    <a:pt x="86973" y="98395"/>
                    <a:pt x="72142" y="98395"/>
                  </a:cubicBezTo>
                  <a:cubicBezTo>
                    <a:pt x="57312" y="98395"/>
                    <a:pt x="45244" y="86327"/>
                    <a:pt x="45244" y="71506"/>
                  </a:cubicBezTo>
                  <a:cubicBezTo>
                    <a:pt x="45244" y="58314"/>
                    <a:pt x="54654" y="47160"/>
                    <a:pt x="67618" y="44989"/>
                  </a:cubicBezTo>
                  <a:cubicBezTo>
                    <a:pt x="77991" y="43236"/>
                    <a:pt x="84992" y="33406"/>
                    <a:pt x="83239" y="23033"/>
                  </a:cubicBezTo>
                  <a:cubicBezTo>
                    <a:pt x="81486" y="12661"/>
                    <a:pt x="71657" y="5688"/>
                    <a:pt x="61293" y="7403"/>
                  </a:cubicBezTo>
                  <a:cubicBezTo>
                    <a:pt x="29918" y="12689"/>
                    <a:pt x="7144" y="39645"/>
                    <a:pt x="7144" y="71497"/>
                  </a:cubicBezTo>
                  <a:cubicBezTo>
                    <a:pt x="7144" y="107339"/>
                    <a:pt x="36300" y="136486"/>
                    <a:pt x="72142" y="136486"/>
                  </a:cubicBezTo>
                  <a:cubicBezTo>
                    <a:pt x="107985" y="136486"/>
                    <a:pt x="137141" y="107330"/>
                    <a:pt x="137141" y="71497"/>
                  </a:cubicBezTo>
                  <a:cubicBezTo>
                    <a:pt x="137141" y="63277"/>
                    <a:pt x="135617" y="55247"/>
                    <a:pt x="132617" y="47646"/>
                  </a:cubicBezTo>
                  <a:cubicBezTo>
                    <a:pt x="128749" y="37864"/>
                    <a:pt x="117672" y="33073"/>
                    <a:pt x="107899" y="36921"/>
                  </a:cubicBezTo>
                  <a:cubicBezTo>
                    <a:pt x="98127" y="40788"/>
                    <a:pt x="93316" y="51856"/>
                    <a:pt x="97184" y="61648"/>
                  </a:cubicBezTo>
                  <a:close/>
                </a:path>
              </a:pathLst>
            </a:custGeom>
            <a:solidFill>
              <a:schemeClr val="bg1"/>
            </a:solid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941908B8-1FD7-4EE4-AE25-1C45D34F1498}"/>
                </a:ext>
              </a:extLst>
            </p:cNvPr>
            <p:cNvSpPr/>
            <p:nvPr/>
          </p:nvSpPr>
          <p:spPr>
            <a:xfrm>
              <a:off x="5819742" y="3637845"/>
              <a:ext cx="152400" cy="142875"/>
            </a:xfrm>
            <a:custGeom>
              <a:avLst/>
              <a:gdLst>
                <a:gd name="connsiteX0" fmla="*/ 77414 w 152400"/>
                <a:gd name="connsiteY0" fmla="*/ 7144 h 142875"/>
                <a:gd name="connsiteX1" fmla="*/ 27703 w 152400"/>
                <a:gd name="connsiteY1" fmla="*/ 27737 h 142875"/>
                <a:gd name="connsiteX2" fmla="*/ 27703 w 152400"/>
                <a:gd name="connsiteY2" fmla="*/ 127168 h 142875"/>
                <a:gd name="connsiteX3" fmla="*/ 49382 w 152400"/>
                <a:gd name="connsiteY3" fmla="*/ 141932 h 142875"/>
                <a:gd name="connsiteX4" fmla="*/ 56964 w 152400"/>
                <a:gd name="connsiteY4" fmla="*/ 143523 h 142875"/>
                <a:gd name="connsiteX5" fmla="*/ 74443 w 152400"/>
                <a:gd name="connsiteY5" fmla="*/ 132055 h 142875"/>
                <a:gd name="connsiteX6" fmla="*/ 64556 w 152400"/>
                <a:gd name="connsiteY6" fmla="*/ 106994 h 142875"/>
                <a:gd name="connsiteX7" fmla="*/ 54631 w 152400"/>
                <a:gd name="connsiteY7" fmla="*/ 100222 h 142875"/>
                <a:gd name="connsiteX8" fmla="*/ 54631 w 152400"/>
                <a:gd name="connsiteY8" fmla="*/ 54673 h 142875"/>
                <a:gd name="connsiteX9" fmla="*/ 100170 w 152400"/>
                <a:gd name="connsiteY9" fmla="*/ 54673 h 142875"/>
                <a:gd name="connsiteX10" fmla="*/ 103675 w 152400"/>
                <a:gd name="connsiteY10" fmla="*/ 96088 h 142875"/>
                <a:gd name="connsiteX11" fmla="*/ 108152 w 152400"/>
                <a:gd name="connsiteY11" fmla="*/ 122653 h 142875"/>
                <a:gd name="connsiteX12" fmla="*/ 134717 w 152400"/>
                <a:gd name="connsiteY12" fmla="*/ 118167 h 142875"/>
                <a:gd name="connsiteX13" fmla="*/ 127106 w 152400"/>
                <a:gd name="connsiteY13" fmla="*/ 27737 h 142875"/>
                <a:gd name="connsiteX14" fmla="*/ 77414 w 152400"/>
                <a:gd name="connsiteY14" fmla="*/ 714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400" h="142875">
                  <a:moveTo>
                    <a:pt x="77414" y="7144"/>
                  </a:moveTo>
                  <a:cubicBezTo>
                    <a:pt x="58631" y="7144"/>
                    <a:pt x="40981" y="14459"/>
                    <a:pt x="27703" y="27737"/>
                  </a:cubicBezTo>
                  <a:cubicBezTo>
                    <a:pt x="291" y="55150"/>
                    <a:pt x="291" y="99755"/>
                    <a:pt x="27703" y="127168"/>
                  </a:cubicBezTo>
                  <a:cubicBezTo>
                    <a:pt x="33990" y="133445"/>
                    <a:pt x="41286" y="138417"/>
                    <a:pt x="49382" y="141932"/>
                  </a:cubicBezTo>
                  <a:cubicBezTo>
                    <a:pt x="51859" y="143008"/>
                    <a:pt x="54431" y="143523"/>
                    <a:pt x="56964" y="143523"/>
                  </a:cubicBezTo>
                  <a:cubicBezTo>
                    <a:pt x="64318" y="143523"/>
                    <a:pt x="71328" y="139236"/>
                    <a:pt x="74443" y="132055"/>
                  </a:cubicBezTo>
                  <a:cubicBezTo>
                    <a:pt x="78634" y="122396"/>
                    <a:pt x="74214" y="111185"/>
                    <a:pt x="64556" y="106994"/>
                  </a:cubicBezTo>
                  <a:cubicBezTo>
                    <a:pt x="60850" y="105385"/>
                    <a:pt x="57517" y="103108"/>
                    <a:pt x="54631" y="100222"/>
                  </a:cubicBezTo>
                  <a:cubicBezTo>
                    <a:pt x="42077" y="87668"/>
                    <a:pt x="42077" y="67227"/>
                    <a:pt x="54631" y="54673"/>
                  </a:cubicBezTo>
                  <a:cubicBezTo>
                    <a:pt x="66785" y="42501"/>
                    <a:pt x="88006" y="42510"/>
                    <a:pt x="100170" y="54673"/>
                  </a:cubicBezTo>
                  <a:cubicBezTo>
                    <a:pt x="111333" y="65837"/>
                    <a:pt x="112809" y="83248"/>
                    <a:pt x="103675" y="96088"/>
                  </a:cubicBezTo>
                  <a:cubicBezTo>
                    <a:pt x="97569" y="104651"/>
                    <a:pt x="99579" y="116548"/>
                    <a:pt x="108152" y="122653"/>
                  </a:cubicBezTo>
                  <a:cubicBezTo>
                    <a:pt x="116715" y="128740"/>
                    <a:pt x="128611" y="126749"/>
                    <a:pt x="134717" y="118167"/>
                  </a:cubicBezTo>
                  <a:cubicBezTo>
                    <a:pt x="154672" y="90135"/>
                    <a:pt x="151471" y="52092"/>
                    <a:pt x="127106" y="27737"/>
                  </a:cubicBezTo>
                  <a:cubicBezTo>
                    <a:pt x="113848" y="14449"/>
                    <a:pt x="96188" y="7144"/>
                    <a:pt x="77414" y="7144"/>
                  </a:cubicBezTo>
                  <a:close/>
                </a:path>
              </a:pathLst>
            </a:custGeom>
            <a:solidFill>
              <a:schemeClr val="bg1"/>
            </a:solid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4B17393E-C1C4-43DA-A6B1-3ABA77082A89}"/>
                </a:ext>
              </a:extLst>
            </p:cNvPr>
            <p:cNvSpPr/>
            <p:nvPr/>
          </p:nvSpPr>
          <p:spPr>
            <a:xfrm>
              <a:off x="6170593" y="3013169"/>
              <a:ext cx="333375" cy="333375"/>
            </a:xfrm>
            <a:custGeom>
              <a:avLst/>
              <a:gdLst>
                <a:gd name="connsiteX0" fmla="*/ 12723 w 333375"/>
                <a:gd name="connsiteY0" fmla="*/ 328515 h 333375"/>
                <a:gd name="connsiteX1" fmla="*/ 26191 w 333375"/>
                <a:gd name="connsiteY1" fmla="*/ 334097 h 333375"/>
                <a:gd name="connsiteX2" fmla="*/ 39660 w 333375"/>
                <a:gd name="connsiteY2" fmla="*/ 328515 h 333375"/>
                <a:gd name="connsiteX3" fmla="*/ 328515 w 333375"/>
                <a:gd name="connsiteY3" fmla="*/ 39660 h 333375"/>
                <a:gd name="connsiteX4" fmla="*/ 328515 w 333375"/>
                <a:gd name="connsiteY4" fmla="*/ 12723 h 333375"/>
                <a:gd name="connsiteX5" fmla="*/ 301578 w 333375"/>
                <a:gd name="connsiteY5" fmla="*/ 12723 h 333375"/>
                <a:gd name="connsiteX6" fmla="*/ 12723 w 333375"/>
                <a:gd name="connsiteY6" fmla="*/ 301578 h 333375"/>
                <a:gd name="connsiteX7" fmla="*/ 12723 w 333375"/>
                <a:gd name="connsiteY7" fmla="*/ 328515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375" h="333375">
                  <a:moveTo>
                    <a:pt x="12723" y="328515"/>
                  </a:moveTo>
                  <a:cubicBezTo>
                    <a:pt x="16438" y="332239"/>
                    <a:pt x="21315" y="334097"/>
                    <a:pt x="26191" y="334097"/>
                  </a:cubicBezTo>
                  <a:cubicBezTo>
                    <a:pt x="31068" y="334097"/>
                    <a:pt x="35945" y="332239"/>
                    <a:pt x="39660" y="328515"/>
                  </a:cubicBezTo>
                  <a:lnTo>
                    <a:pt x="328515" y="39660"/>
                  </a:lnTo>
                  <a:cubicBezTo>
                    <a:pt x="335954" y="32221"/>
                    <a:pt x="335954" y="20162"/>
                    <a:pt x="328515" y="12723"/>
                  </a:cubicBezTo>
                  <a:cubicBezTo>
                    <a:pt x="321085" y="5284"/>
                    <a:pt x="309008" y="5284"/>
                    <a:pt x="301578" y="12723"/>
                  </a:cubicBezTo>
                  <a:lnTo>
                    <a:pt x="12723" y="301578"/>
                  </a:lnTo>
                  <a:cubicBezTo>
                    <a:pt x="5284" y="309017"/>
                    <a:pt x="5284" y="321076"/>
                    <a:pt x="12723" y="328515"/>
                  </a:cubicBezTo>
                  <a:close/>
                </a:path>
              </a:pathLst>
            </a:custGeom>
            <a:solidFill>
              <a:schemeClr val="bg1"/>
            </a:solid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2C0F054A-6FFE-4012-93EE-568C5B1B2A42}"/>
                </a:ext>
              </a:extLst>
            </p:cNvPr>
            <p:cNvSpPr/>
            <p:nvPr/>
          </p:nvSpPr>
          <p:spPr>
            <a:xfrm>
              <a:off x="6058150" y="2993234"/>
              <a:ext cx="285750" cy="285750"/>
            </a:xfrm>
            <a:custGeom>
              <a:avLst/>
              <a:gdLst>
                <a:gd name="connsiteX0" fmla="*/ 249114 w 285750"/>
                <a:gd name="connsiteY0" fmla="*/ 12723 h 285750"/>
                <a:gd name="connsiteX1" fmla="*/ 12723 w 285750"/>
                <a:gd name="connsiteY1" fmla="*/ 249114 h 285750"/>
                <a:gd name="connsiteX2" fmla="*/ 12723 w 285750"/>
                <a:gd name="connsiteY2" fmla="*/ 276051 h 285750"/>
                <a:gd name="connsiteX3" fmla="*/ 26191 w 285750"/>
                <a:gd name="connsiteY3" fmla="*/ 281633 h 285750"/>
                <a:gd name="connsiteX4" fmla="*/ 39660 w 285750"/>
                <a:gd name="connsiteY4" fmla="*/ 27605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14"/>
                  </a:lnTo>
                  <a:cubicBezTo>
                    <a:pt x="5284" y="256553"/>
                    <a:pt x="5284" y="268612"/>
                    <a:pt x="12723" y="276051"/>
                  </a:cubicBezTo>
                  <a:cubicBezTo>
                    <a:pt x="16438" y="279775"/>
                    <a:pt x="21315" y="281633"/>
                    <a:pt x="26191" y="281633"/>
                  </a:cubicBezTo>
                  <a:cubicBezTo>
                    <a:pt x="31068" y="281633"/>
                    <a:pt x="35945" y="279775"/>
                    <a:pt x="39660" y="27605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811AA75F-0393-4B2E-96E1-F088CC6A12EF}"/>
                </a:ext>
              </a:extLst>
            </p:cNvPr>
            <p:cNvSpPr/>
            <p:nvPr/>
          </p:nvSpPr>
          <p:spPr>
            <a:xfrm>
              <a:off x="6242992" y="3178076"/>
              <a:ext cx="285750" cy="285750"/>
            </a:xfrm>
            <a:custGeom>
              <a:avLst/>
              <a:gdLst>
                <a:gd name="connsiteX0" fmla="*/ 249114 w 285750"/>
                <a:gd name="connsiteY0" fmla="*/ 12723 h 285750"/>
                <a:gd name="connsiteX1" fmla="*/ 12723 w 285750"/>
                <a:gd name="connsiteY1" fmla="*/ 249124 h 285750"/>
                <a:gd name="connsiteX2" fmla="*/ 12723 w 285750"/>
                <a:gd name="connsiteY2" fmla="*/ 276061 h 285750"/>
                <a:gd name="connsiteX3" fmla="*/ 26191 w 285750"/>
                <a:gd name="connsiteY3" fmla="*/ 281642 h 285750"/>
                <a:gd name="connsiteX4" fmla="*/ 39660 w 285750"/>
                <a:gd name="connsiteY4" fmla="*/ 27606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24"/>
                  </a:lnTo>
                  <a:cubicBezTo>
                    <a:pt x="5284" y="256563"/>
                    <a:pt x="5284" y="268622"/>
                    <a:pt x="12723" y="276061"/>
                  </a:cubicBezTo>
                  <a:cubicBezTo>
                    <a:pt x="16438" y="279785"/>
                    <a:pt x="21315" y="281642"/>
                    <a:pt x="26191" y="281642"/>
                  </a:cubicBezTo>
                  <a:cubicBezTo>
                    <a:pt x="31068" y="281642"/>
                    <a:pt x="35945" y="279785"/>
                    <a:pt x="39660" y="27606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endParaRPr lang="en-US" dirty="0"/>
            </a:p>
          </p:txBody>
        </p:sp>
      </p:grpSp>
      <p:sp>
        <p:nvSpPr>
          <p:cNvPr id="9" name="Graphic 14" descr="dinosaur outline">
            <a:extLst>
              <a:ext uri="{FF2B5EF4-FFF2-40B4-BE49-F238E27FC236}">
                <a16:creationId xmlns:a16="http://schemas.microsoft.com/office/drawing/2014/main" id="{0DE3B922-950A-4A58-AAB9-38FDAD1D42F5}"/>
              </a:ext>
            </a:extLst>
          </p:cNvPr>
          <p:cNvSpPr>
            <a:spLocks noChangeAspect="1"/>
          </p:cNvSpPr>
          <p:nvPr/>
        </p:nvSpPr>
        <p:spPr>
          <a:xfrm>
            <a:off x="4946994" y="5307571"/>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61DCE69A-183E-4D92-928A-CEE76B9E5241}"/>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gradFill>
              <a:gsLst>
                <a:gs pos="0">
                  <a:schemeClr val="accent1"/>
                </a:gs>
                <a:gs pos="100000">
                  <a:schemeClr val="accent5"/>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8" name="Picture Placeholder 7" descr="girl with pigtails raising her hand with chalkboard in background">
            <a:extLst>
              <a:ext uri="{FF2B5EF4-FFF2-40B4-BE49-F238E27FC236}">
                <a16:creationId xmlns:a16="http://schemas.microsoft.com/office/drawing/2014/main" id="{A8A29F18-9B4E-4798-8043-A88568C47F1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flipH="1">
            <a:off x="7801097" y="1"/>
            <a:ext cx="4389475" cy="6677644"/>
          </a:xfrm>
        </p:spPr>
      </p:pic>
      <p:sp>
        <p:nvSpPr>
          <p:cNvPr id="6" name="Text Placeholder 5">
            <a:extLst>
              <a:ext uri="{FF2B5EF4-FFF2-40B4-BE49-F238E27FC236}">
                <a16:creationId xmlns:a16="http://schemas.microsoft.com/office/drawing/2014/main" id="{444FE62D-340B-7FDC-047A-54A96231BA92}"/>
              </a:ext>
            </a:extLst>
          </p:cNvPr>
          <p:cNvSpPr>
            <a:spLocks noGrp="1"/>
          </p:cNvSpPr>
          <p:nvPr>
            <p:ph type="body" sz="quarter" idx="12"/>
          </p:nvPr>
        </p:nvSpPr>
        <p:spPr>
          <a:xfrm flipV="1">
            <a:off x="-1" y="5080879"/>
            <a:ext cx="7801089" cy="1777119"/>
          </a:xfrm>
        </p:spPr>
        <p:txBody>
          <a:bodyPr>
            <a:noAutofit/>
          </a:bodyPr>
          <a:lstStyle/>
          <a:p>
            <a:endParaRPr lang="en-US" dirty="0"/>
          </a:p>
        </p:txBody>
      </p:sp>
    </p:spTree>
    <p:extLst>
      <p:ext uri="{BB962C8B-B14F-4D97-AF65-F5344CB8AC3E}">
        <p14:creationId xmlns:p14="http://schemas.microsoft.com/office/powerpoint/2010/main" val="268675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p:txBody>
          <a:bodyPr/>
          <a:lstStyle/>
          <a:p>
            <a:r>
              <a:rPr lang="en-US" dirty="0"/>
              <a:t>Introduction</a:t>
            </a:r>
          </a:p>
        </p:txBody>
      </p:sp>
      <p:sp>
        <p:nvSpPr>
          <p:cNvPr id="5" name="Subtitle 4">
            <a:extLst>
              <a:ext uri="{FF2B5EF4-FFF2-40B4-BE49-F238E27FC236}">
                <a16:creationId xmlns:a16="http://schemas.microsoft.com/office/drawing/2014/main" id="{1FF39718-6251-4A5A-AAC7-767229317836}"/>
              </a:ext>
            </a:extLst>
          </p:cNvPr>
          <p:cNvSpPr>
            <a:spLocks noGrp="1"/>
          </p:cNvSpPr>
          <p:nvPr>
            <p:ph type="subTitle" idx="1"/>
          </p:nvPr>
        </p:nvSpPr>
        <p:spPr/>
        <p:txBody>
          <a:bodyPr/>
          <a:lstStyle/>
          <a:p>
            <a:r>
              <a:rPr lang="en-US" noProof="1"/>
              <a:t>Capstone_Project</a:t>
            </a:r>
          </a:p>
        </p:txBody>
      </p:sp>
      <p:grpSp>
        <p:nvGrpSpPr>
          <p:cNvPr id="6" name="Group 5">
            <a:extLst>
              <a:ext uri="{FF2B5EF4-FFF2-40B4-BE49-F238E27FC236}">
                <a16:creationId xmlns:a16="http://schemas.microsoft.com/office/drawing/2014/main" id="{25C384BA-0032-4FE7-AC29-2F9F931970D5}"/>
              </a:ext>
              <a:ext uri="{C183D7F6-B498-43B3-948B-1728B52AA6E4}">
                <adec:decorative xmlns:adec="http://schemas.microsoft.com/office/drawing/2017/decorative" val="1"/>
              </a:ext>
            </a:extLst>
          </p:cNvPr>
          <p:cNvGrpSpPr>
            <a:grpSpLocks noChangeAspect="1"/>
          </p:cNvGrpSpPr>
          <p:nvPr/>
        </p:nvGrpSpPr>
        <p:grpSpPr>
          <a:xfrm>
            <a:off x="2446471" y="5397727"/>
            <a:ext cx="253691" cy="277340"/>
            <a:chOff x="5698331" y="2974181"/>
            <a:chExt cx="781050" cy="853859"/>
          </a:xfrm>
          <a:solidFill>
            <a:schemeClr val="bg1"/>
          </a:solidFill>
        </p:grpSpPr>
        <p:sp>
          <p:nvSpPr>
            <p:cNvPr id="7" name="Freeform: Shape 6">
              <a:extLst>
                <a:ext uri="{FF2B5EF4-FFF2-40B4-BE49-F238E27FC236}">
                  <a16:creationId xmlns:a16="http://schemas.microsoft.com/office/drawing/2014/main" id="{D5C429C1-62E8-4B3E-A0C7-6003B138652C}"/>
                </a:ext>
              </a:extLst>
            </p:cNvPr>
            <p:cNvSpPr/>
            <p:nvPr/>
          </p:nvSpPr>
          <p:spPr>
            <a:xfrm>
              <a:off x="5707856" y="3370840"/>
              <a:ext cx="771525" cy="457200"/>
            </a:xfrm>
            <a:custGeom>
              <a:avLst/>
              <a:gdLst>
                <a:gd name="connsiteX0" fmla="*/ 502063 w 771525"/>
                <a:gd name="connsiteY0" fmla="*/ 35328 h 457200"/>
                <a:gd name="connsiteX1" fmla="*/ 496414 w 771525"/>
                <a:gd name="connsiteY1" fmla="*/ 7506 h 457200"/>
                <a:gd name="connsiteX2" fmla="*/ 472811 w 771525"/>
                <a:gd name="connsiteY2" fmla="*/ 23279 h 457200"/>
                <a:gd name="connsiteX3" fmla="*/ 388144 w 771525"/>
                <a:gd name="connsiteY3" fmla="*/ 48635 h 457200"/>
                <a:gd name="connsiteX4" fmla="*/ 303657 w 771525"/>
                <a:gd name="connsiteY4" fmla="*/ 23393 h 457200"/>
                <a:gd name="connsiteX5" fmla="*/ 279940 w 771525"/>
                <a:gd name="connsiteY5" fmla="*/ 7144 h 457200"/>
                <a:gd name="connsiteX6" fmla="*/ 274215 w 771525"/>
                <a:gd name="connsiteY6" fmla="*/ 35319 h 457200"/>
                <a:gd name="connsiteX7" fmla="*/ 7144 w 771525"/>
                <a:gd name="connsiteY7" fmla="*/ 420110 h 457200"/>
                <a:gd name="connsiteX8" fmla="*/ 7144 w 771525"/>
                <a:gd name="connsiteY8" fmla="*/ 458210 h 457200"/>
                <a:gd name="connsiteX9" fmla="*/ 305667 w 771525"/>
                <a:gd name="connsiteY9" fmla="*/ 68713 h 457200"/>
                <a:gd name="connsiteX10" fmla="*/ 388144 w 771525"/>
                <a:gd name="connsiteY10" fmla="*/ 86735 h 457200"/>
                <a:gd name="connsiteX11" fmla="*/ 470573 w 771525"/>
                <a:gd name="connsiteY11" fmla="*/ 68532 h 457200"/>
                <a:gd name="connsiteX12" fmla="*/ 769144 w 771525"/>
                <a:gd name="connsiteY12" fmla="*/ 458210 h 457200"/>
                <a:gd name="connsiteX13" fmla="*/ 769144 w 771525"/>
                <a:gd name="connsiteY13" fmla="*/ 420110 h 457200"/>
                <a:gd name="connsiteX14" fmla="*/ 502063 w 771525"/>
                <a:gd name="connsiteY14" fmla="*/ 35328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1525" h="457200">
                  <a:moveTo>
                    <a:pt x="502063" y="35328"/>
                  </a:moveTo>
                  <a:lnTo>
                    <a:pt x="496414" y="7506"/>
                  </a:lnTo>
                  <a:lnTo>
                    <a:pt x="472811" y="23279"/>
                  </a:lnTo>
                  <a:cubicBezTo>
                    <a:pt x="446199" y="41053"/>
                    <a:pt x="420881" y="48635"/>
                    <a:pt x="388144" y="48635"/>
                  </a:cubicBezTo>
                  <a:cubicBezTo>
                    <a:pt x="354749" y="48635"/>
                    <a:pt x="329479" y="41091"/>
                    <a:pt x="303657" y="23393"/>
                  </a:cubicBezTo>
                  <a:lnTo>
                    <a:pt x="279940" y="7144"/>
                  </a:lnTo>
                  <a:lnTo>
                    <a:pt x="274215" y="35319"/>
                  </a:lnTo>
                  <a:cubicBezTo>
                    <a:pt x="273444" y="39167"/>
                    <a:pt x="193900" y="420110"/>
                    <a:pt x="7144" y="420110"/>
                  </a:cubicBezTo>
                  <a:lnTo>
                    <a:pt x="7144" y="458210"/>
                  </a:lnTo>
                  <a:cubicBezTo>
                    <a:pt x="195491" y="458210"/>
                    <a:pt x="283188" y="160191"/>
                    <a:pt x="305667" y="68713"/>
                  </a:cubicBezTo>
                  <a:cubicBezTo>
                    <a:pt x="330622" y="81077"/>
                    <a:pt x="356968" y="86735"/>
                    <a:pt x="388144" y="86735"/>
                  </a:cubicBezTo>
                  <a:cubicBezTo>
                    <a:pt x="418910" y="86735"/>
                    <a:pt x="445208" y="81020"/>
                    <a:pt x="470573" y="68532"/>
                  </a:cubicBezTo>
                  <a:cubicBezTo>
                    <a:pt x="492985" y="159810"/>
                    <a:pt x="580673" y="458210"/>
                    <a:pt x="769144" y="458210"/>
                  </a:cubicBezTo>
                  <a:lnTo>
                    <a:pt x="769144" y="420110"/>
                  </a:lnTo>
                  <a:cubicBezTo>
                    <a:pt x="582387" y="420110"/>
                    <a:pt x="502844" y="39167"/>
                    <a:pt x="502063" y="35328"/>
                  </a:cubicBezTo>
                  <a:close/>
                </a:path>
              </a:pathLst>
            </a:custGeom>
            <a:grp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4E105F6-D01D-4A16-9172-E05D1F34B154}"/>
                </a:ext>
              </a:extLst>
            </p:cNvPr>
            <p:cNvSpPr/>
            <p:nvPr/>
          </p:nvSpPr>
          <p:spPr>
            <a:xfrm>
              <a:off x="6317456" y="3164681"/>
              <a:ext cx="123825" cy="123825"/>
            </a:xfrm>
            <a:custGeom>
              <a:avLst/>
              <a:gdLst>
                <a:gd name="connsiteX0" fmla="*/ 7144 w 123825"/>
                <a:gd name="connsiteY0" fmla="*/ 64294 h 123825"/>
                <a:gd name="connsiteX1" fmla="*/ 64294 w 123825"/>
                <a:gd name="connsiteY1" fmla="*/ 121444 h 123825"/>
                <a:gd name="connsiteX2" fmla="*/ 121444 w 123825"/>
                <a:gd name="connsiteY2" fmla="*/ 64294 h 123825"/>
                <a:gd name="connsiteX3" fmla="*/ 64294 w 123825"/>
                <a:gd name="connsiteY3" fmla="*/ 7144 h 123825"/>
                <a:gd name="connsiteX4" fmla="*/ 7144 w 123825"/>
                <a:gd name="connsiteY4" fmla="*/ 64294 h 123825"/>
                <a:gd name="connsiteX5" fmla="*/ 83344 w 123825"/>
                <a:gd name="connsiteY5" fmla="*/ 64294 h 123825"/>
                <a:gd name="connsiteX6" fmla="*/ 64294 w 123825"/>
                <a:gd name="connsiteY6" fmla="*/ 83344 h 123825"/>
                <a:gd name="connsiteX7" fmla="*/ 45244 w 123825"/>
                <a:gd name="connsiteY7" fmla="*/ 64294 h 123825"/>
                <a:gd name="connsiteX8" fmla="*/ 64294 w 123825"/>
                <a:gd name="connsiteY8" fmla="*/ 45244 h 123825"/>
                <a:gd name="connsiteX9" fmla="*/ 83344 w 123825"/>
                <a:gd name="connsiteY9" fmla="*/ 6429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7144" y="64294"/>
                  </a:moveTo>
                  <a:cubicBezTo>
                    <a:pt x="7144" y="95812"/>
                    <a:pt x="32776" y="121444"/>
                    <a:pt x="64294" y="121444"/>
                  </a:cubicBezTo>
                  <a:cubicBezTo>
                    <a:pt x="95812" y="121444"/>
                    <a:pt x="121444" y="95812"/>
                    <a:pt x="121444" y="64294"/>
                  </a:cubicBezTo>
                  <a:cubicBezTo>
                    <a:pt x="121444" y="32776"/>
                    <a:pt x="95812" y="7144"/>
                    <a:pt x="64294" y="7144"/>
                  </a:cubicBezTo>
                  <a:cubicBezTo>
                    <a:pt x="32776" y="7144"/>
                    <a:pt x="7144" y="32776"/>
                    <a:pt x="7144" y="64294"/>
                  </a:cubicBezTo>
                  <a:close/>
                  <a:moveTo>
                    <a:pt x="83344" y="64294"/>
                  </a:moveTo>
                  <a:cubicBezTo>
                    <a:pt x="83344" y="74800"/>
                    <a:pt x="74800" y="83344"/>
                    <a:pt x="64294" y="83344"/>
                  </a:cubicBezTo>
                  <a:cubicBezTo>
                    <a:pt x="53788" y="83344"/>
                    <a:pt x="45244" y="74800"/>
                    <a:pt x="45244" y="64294"/>
                  </a:cubicBezTo>
                  <a:cubicBezTo>
                    <a:pt x="45244" y="53788"/>
                    <a:pt x="53788" y="45244"/>
                    <a:pt x="64294" y="45244"/>
                  </a:cubicBezTo>
                  <a:cubicBezTo>
                    <a:pt x="74800" y="45244"/>
                    <a:pt x="83344" y="53788"/>
                    <a:pt x="83344" y="64294"/>
                  </a:cubicBezTo>
                  <a:close/>
                </a:path>
              </a:pathLst>
            </a:custGeom>
            <a:grp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351DF594-8FA0-4AC6-B165-BBF1184B2997}"/>
                </a:ext>
              </a:extLst>
            </p:cNvPr>
            <p:cNvSpPr/>
            <p:nvPr/>
          </p:nvSpPr>
          <p:spPr>
            <a:xfrm>
              <a:off x="6298406" y="2974181"/>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5818DD9E-AD36-4BB3-9A58-F259F54EE1EB}"/>
                </a:ext>
              </a:extLst>
            </p:cNvPr>
            <p:cNvSpPr/>
            <p:nvPr/>
          </p:nvSpPr>
          <p:spPr>
            <a:xfrm>
              <a:off x="6126956" y="3212306"/>
              <a:ext cx="180975" cy="171450"/>
            </a:xfrm>
            <a:custGeom>
              <a:avLst/>
              <a:gdLst>
                <a:gd name="connsiteX0" fmla="*/ 7144 w 180975"/>
                <a:gd name="connsiteY0" fmla="*/ 149914 h 171450"/>
                <a:gd name="connsiteX1" fmla="*/ 26089 w 180975"/>
                <a:gd name="connsiteY1" fmla="*/ 169069 h 171450"/>
                <a:gd name="connsiteX2" fmla="*/ 26194 w 180975"/>
                <a:gd name="connsiteY2" fmla="*/ 169069 h 171450"/>
                <a:gd name="connsiteX3" fmla="*/ 45244 w 180975"/>
                <a:gd name="connsiteY3" fmla="*/ 150124 h 171450"/>
                <a:gd name="connsiteX4" fmla="*/ 159544 w 180975"/>
                <a:gd name="connsiteY4" fmla="*/ 45244 h 171450"/>
                <a:gd name="connsiteX5" fmla="*/ 178594 w 180975"/>
                <a:gd name="connsiteY5" fmla="*/ 26194 h 171450"/>
                <a:gd name="connsiteX6" fmla="*/ 159544 w 180975"/>
                <a:gd name="connsiteY6" fmla="*/ 7144 h 171450"/>
                <a:gd name="connsiteX7" fmla="*/ 7144 w 180975"/>
                <a:gd name="connsiteY7" fmla="*/ 14991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171450">
                  <a:moveTo>
                    <a:pt x="7144" y="149914"/>
                  </a:moveTo>
                  <a:cubicBezTo>
                    <a:pt x="7087" y="160430"/>
                    <a:pt x="15574" y="169012"/>
                    <a:pt x="26089" y="169069"/>
                  </a:cubicBezTo>
                  <a:cubicBezTo>
                    <a:pt x="26127" y="169069"/>
                    <a:pt x="26156" y="169069"/>
                    <a:pt x="26194" y="169069"/>
                  </a:cubicBezTo>
                  <a:cubicBezTo>
                    <a:pt x="36672" y="169069"/>
                    <a:pt x="45187" y="160601"/>
                    <a:pt x="45244" y="150124"/>
                  </a:cubicBezTo>
                  <a:cubicBezTo>
                    <a:pt x="45263" y="145837"/>
                    <a:pt x="47092" y="45244"/>
                    <a:pt x="159544" y="45244"/>
                  </a:cubicBezTo>
                  <a:cubicBezTo>
                    <a:pt x="170060" y="45244"/>
                    <a:pt x="178594" y="36709"/>
                    <a:pt x="178594" y="26194"/>
                  </a:cubicBezTo>
                  <a:cubicBezTo>
                    <a:pt x="178594" y="15678"/>
                    <a:pt x="170060" y="7144"/>
                    <a:pt x="159544" y="7144"/>
                  </a:cubicBezTo>
                  <a:cubicBezTo>
                    <a:pt x="9630" y="7144"/>
                    <a:pt x="7154" y="148485"/>
                    <a:pt x="7144" y="149914"/>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F5CBD23E-8804-44C0-AB72-94DBDD7B129F}"/>
                </a:ext>
              </a:extLst>
            </p:cNvPr>
            <p:cNvSpPr/>
            <p:nvPr/>
          </p:nvSpPr>
          <p:spPr>
            <a:xfrm>
              <a:off x="5698331" y="3117056"/>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706AAF1B-AA49-4254-BF37-5EB5EDF12E66}"/>
                </a:ext>
              </a:extLst>
            </p:cNvPr>
            <p:cNvSpPr/>
            <p:nvPr/>
          </p:nvSpPr>
          <p:spPr>
            <a:xfrm>
              <a:off x="5831681" y="3155156"/>
              <a:ext cx="219075" cy="228600"/>
            </a:xfrm>
            <a:custGeom>
              <a:avLst/>
              <a:gdLst>
                <a:gd name="connsiteX0" fmla="*/ 26194 w 219075"/>
                <a:gd name="connsiteY0" fmla="*/ 45244 h 228600"/>
                <a:gd name="connsiteX1" fmla="*/ 178594 w 219075"/>
                <a:gd name="connsiteY1" fmla="*/ 207274 h 228600"/>
                <a:gd name="connsiteX2" fmla="*/ 197644 w 219075"/>
                <a:gd name="connsiteY2" fmla="*/ 226219 h 228600"/>
                <a:gd name="connsiteX3" fmla="*/ 197729 w 219075"/>
                <a:gd name="connsiteY3" fmla="*/ 226219 h 228600"/>
                <a:gd name="connsiteX4" fmla="*/ 216694 w 219075"/>
                <a:gd name="connsiteY4" fmla="*/ 207083 h 228600"/>
                <a:gd name="connsiteX5" fmla="*/ 26194 w 219075"/>
                <a:gd name="connsiteY5" fmla="*/ 7144 h 228600"/>
                <a:gd name="connsiteX6" fmla="*/ 7144 w 219075"/>
                <a:gd name="connsiteY6" fmla="*/ 26194 h 228600"/>
                <a:gd name="connsiteX7" fmla="*/ 26194 w 219075"/>
                <a:gd name="connsiteY7" fmla="*/ 4524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228600">
                  <a:moveTo>
                    <a:pt x="26194" y="45244"/>
                  </a:moveTo>
                  <a:cubicBezTo>
                    <a:pt x="175298" y="45244"/>
                    <a:pt x="178527" y="200339"/>
                    <a:pt x="178594" y="207274"/>
                  </a:cubicBezTo>
                  <a:cubicBezTo>
                    <a:pt x="178651" y="217761"/>
                    <a:pt x="187166" y="226219"/>
                    <a:pt x="197644" y="226219"/>
                  </a:cubicBezTo>
                  <a:cubicBezTo>
                    <a:pt x="197672" y="226219"/>
                    <a:pt x="197701" y="226219"/>
                    <a:pt x="197729" y="226219"/>
                  </a:cubicBezTo>
                  <a:cubicBezTo>
                    <a:pt x="208245" y="226171"/>
                    <a:pt x="216741" y="217599"/>
                    <a:pt x="216694" y="207083"/>
                  </a:cubicBezTo>
                  <a:cubicBezTo>
                    <a:pt x="216370" y="137922"/>
                    <a:pt x="176136" y="7144"/>
                    <a:pt x="26194" y="7144"/>
                  </a:cubicBezTo>
                  <a:cubicBezTo>
                    <a:pt x="15678" y="7144"/>
                    <a:pt x="7144" y="15678"/>
                    <a:pt x="7144" y="26194"/>
                  </a:cubicBezTo>
                  <a:cubicBezTo>
                    <a:pt x="7144" y="36709"/>
                    <a:pt x="15678" y="45244"/>
                    <a:pt x="26194" y="45244"/>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24E9E9DD-9221-402A-971F-66BD33A0EB10}"/>
                </a:ext>
              </a:extLst>
            </p:cNvPr>
            <p:cNvSpPr/>
            <p:nvPr/>
          </p:nvSpPr>
          <p:spPr>
            <a:xfrm>
              <a:off x="6069806" y="3012284"/>
              <a:ext cx="219075" cy="371475"/>
            </a:xfrm>
            <a:custGeom>
              <a:avLst/>
              <a:gdLst>
                <a:gd name="connsiteX0" fmla="*/ 26194 w 219075"/>
                <a:gd name="connsiteY0" fmla="*/ 369091 h 371475"/>
                <a:gd name="connsiteX1" fmla="*/ 45244 w 219075"/>
                <a:gd name="connsiteY1" fmla="*/ 350041 h 371475"/>
                <a:gd name="connsiteX2" fmla="*/ 199006 w 219075"/>
                <a:gd name="connsiteY2" fmla="*/ 45193 h 371475"/>
                <a:gd name="connsiteX3" fmla="*/ 216656 w 219075"/>
                <a:gd name="connsiteY3" fmla="*/ 24962 h 371475"/>
                <a:gd name="connsiteX4" fmla="*/ 196415 w 219075"/>
                <a:gd name="connsiteY4" fmla="*/ 7179 h 371475"/>
                <a:gd name="connsiteX5" fmla="*/ 7144 w 219075"/>
                <a:gd name="connsiteY5" fmla="*/ 350041 h 371475"/>
                <a:gd name="connsiteX6" fmla="*/ 26194 w 219075"/>
                <a:gd name="connsiteY6" fmla="*/ 36909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75" h="371475">
                  <a:moveTo>
                    <a:pt x="26194" y="369091"/>
                  </a:moveTo>
                  <a:cubicBezTo>
                    <a:pt x="36709" y="369091"/>
                    <a:pt x="45244" y="360556"/>
                    <a:pt x="45244" y="350041"/>
                  </a:cubicBezTo>
                  <a:cubicBezTo>
                    <a:pt x="45244" y="61271"/>
                    <a:pt x="192443" y="45726"/>
                    <a:pt x="199006" y="45193"/>
                  </a:cubicBezTo>
                  <a:cubicBezTo>
                    <a:pt x="209445" y="44441"/>
                    <a:pt x="217332" y="35420"/>
                    <a:pt x="216656" y="24962"/>
                  </a:cubicBezTo>
                  <a:cubicBezTo>
                    <a:pt x="215979" y="14456"/>
                    <a:pt x="206883" y="6550"/>
                    <a:pt x="196415" y="7179"/>
                  </a:cubicBezTo>
                  <a:cubicBezTo>
                    <a:pt x="188690" y="7684"/>
                    <a:pt x="7144" y="23171"/>
                    <a:pt x="7144" y="350041"/>
                  </a:cubicBezTo>
                  <a:cubicBezTo>
                    <a:pt x="7144" y="360556"/>
                    <a:pt x="15678" y="369091"/>
                    <a:pt x="26194" y="369091"/>
                  </a:cubicBezTo>
                  <a:close/>
                </a:path>
              </a:pathLst>
            </a:custGeom>
            <a:grpFill/>
            <a:ln w="9525" cap="flat">
              <a:noFill/>
              <a:prstDash val="solid"/>
              <a:miter/>
            </a:ln>
          </p:spPr>
          <p:txBody>
            <a:bodyPr rtlCol="0" anchor="ctr"/>
            <a:lstStyle/>
            <a:p>
              <a:endParaRPr lang="en-US" dirty="0"/>
            </a:p>
          </p:txBody>
        </p:sp>
      </p:grpSp>
      <p:sp>
        <p:nvSpPr>
          <p:cNvPr id="2" name="Graphic 14" descr="dinosaur outline">
            <a:extLst>
              <a:ext uri="{FF2B5EF4-FFF2-40B4-BE49-F238E27FC236}">
                <a16:creationId xmlns:a16="http://schemas.microsoft.com/office/drawing/2014/main" id="{5D5220C7-9B33-41C8-B3CF-8E1B542EF301}"/>
              </a:ext>
            </a:extLst>
          </p:cNvPr>
          <p:cNvSpPr>
            <a:spLocks noChangeAspect="1"/>
          </p:cNvSpPr>
          <p:nvPr/>
        </p:nvSpPr>
        <p:spPr>
          <a:xfrm rot="20953316">
            <a:off x="4421659" y="5775325"/>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6" name="Straight Connector 15">
            <a:extLst>
              <a:ext uri="{FF2B5EF4-FFF2-40B4-BE49-F238E27FC236}">
                <a16:creationId xmlns:a16="http://schemas.microsoft.com/office/drawing/2014/main" id="{B029E30A-660C-4C6A-8C17-E7A3B2E1C4BD}"/>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pic>
        <p:nvPicPr>
          <p:cNvPr id="18" name="Picture Placeholder 17" descr="books on a shelf with pages showing out">
            <a:extLst>
              <a:ext uri="{FF2B5EF4-FFF2-40B4-BE49-F238E27FC236}">
                <a16:creationId xmlns:a16="http://schemas.microsoft.com/office/drawing/2014/main" id="{E183FABE-66AB-4434-B5CC-BC7BD9DB75B1}"/>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Slide Number Placeholder 2">
            <a:extLst>
              <a:ext uri="{FF2B5EF4-FFF2-40B4-BE49-F238E27FC236}">
                <a16:creationId xmlns:a16="http://schemas.microsoft.com/office/drawing/2014/main" id="{FA5F0145-EFD7-49DA-AD14-17BB0BE45561}"/>
              </a:ext>
            </a:extLst>
          </p:cNvPr>
          <p:cNvSpPr>
            <a:spLocks noGrp="1"/>
          </p:cNvSpPr>
          <p:nvPr>
            <p:ph type="sldNum" sz="quarter" idx="14"/>
          </p:nvPr>
        </p:nvSpPr>
        <p:spPr/>
        <p:txBody>
          <a:bodyPr/>
          <a:lstStyle/>
          <a:p>
            <a:fld id="{058DB212-BFA2-403F-85EF-DFD3FF6D973A}" type="slidenum">
              <a:rPr lang="en-US" smtClean="0"/>
              <a:pPr/>
              <a:t>2</a:t>
            </a:fld>
            <a:endParaRPr lang="en-US" dirty="0"/>
          </a:p>
        </p:txBody>
      </p:sp>
      <p:sp>
        <p:nvSpPr>
          <p:cNvPr id="15" name="TextBox 14">
            <a:extLst>
              <a:ext uri="{FF2B5EF4-FFF2-40B4-BE49-F238E27FC236}">
                <a16:creationId xmlns:a16="http://schemas.microsoft.com/office/drawing/2014/main" id="{EF80F57D-6413-9FC1-31AA-D3B0B92E48DD}"/>
              </a:ext>
            </a:extLst>
          </p:cNvPr>
          <p:cNvSpPr txBox="1"/>
          <p:nvPr/>
        </p:nvSpPr>
        <p:spPr>
          <a:xfrm>
            <a:off x="7799669" y="2265363"/>
            <a:ext cx="4390901" cy="2308324"/>
          </a:xfrm>
          <a:prstGeom prst="rect">
            <a:avLst/>
          </a:prstGeom>
          <a:noFill/>
        </p:spPr>
        <p:txBody>
          <a:bodyPr wrap="square">
            <a:spAutoFit/>
          </a:bodyPr>
          <a:lstStyle/>
          <a:p>
            <a:r>
              <a:rPr lang="en-US" dirty="0"/>
              <a:t>This study explores predicting flight delays, which is valuable for airlines and passengers. It addresses the challenge of an imbalanced dataset by comparing techniques to improve flight delay prediction.</a:t>
            </a:r>
          </a:p>
        </p:txBody>
      </p:sp>
    </p:spTree>
    <p:extLst>
      <p:ext uri="{BB962C8B-B14F-4D97-AF65-F5344CB8AC3E}">
        <p14:creationId xmlns:p14="http://schemas.microsoft.com/office/powerpoint/2010/main" val="2013043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p:txBody>
          <a:bodyPr/>
          <a:lstStyle/>
          <a:p>
            <a:r>
              <a:rPr lang="en-US" dirty="0"/>
              <a:t>Objectives</a:t>
            </a:r>
          </a:p>
        </p:txBody>
      </p:sp>
      <p:sp>
        <p:nvSpPr>
          <p:cNvPr id="3" name="Text Placeholder 2">
            <a:extLst>
              <a:ext uri="{FF2B5EF4-FFF2-40B4-BE49-F238E27FC236}">
                <a16:creationId xmlns:a16="http://schemas.microsoft.com/office/drawing/2014/main" id="{348A36BD-3D0C-42D5-A5D3-CE11F484185A}"/>
              </a:ext>
            </a:extLst>
          </p:cNvPr>
          <p:cNvSpPr>
            <a:spLocks noGrp="1"/>
          </p:cNvSpPr>
          <p:nvPr>
            <p:ph type="body" sz="quarter" idx="12"/>
          </p:nvPr>
        </p:nvSpPr>
        <p:spPr/>
        <p:txBody>
          <a:bodyPr/>
          <a:lstStyle/>
          <a:p>
            <a:r>
              <a:rPr lang="en-US" noProof="1"/>
              <a:t>Capstone_Project</a:t>
            </a:r>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a:xfrm>
            <a:off x="360000" y="1620000"/>
            <a:ext cx="6992936" cy="2005795"/>
          </a:xfrm>
        </p:spPr>
        <p:txBody>
          <a:bodyPr/>
          <a:lstStyle/>
          <a:p>
            <a:pPr marL="0" indent="0" algn="l">
              <a:buNone/>
            </a:pPr>
            <a:endParaRPr lang="en-US" b="0" i="0" dirty="0">
              <a:solidFill>
                <a:srgbClr val="1F2328"/>
              </a:solidFill>
              <a:effectLst/>
              <a:latin typeface="-apple-system"/>
            </a:endParaRPr>
          </a:p>
          <a:p>
            <a:pPr algn="l">
              <a:buFont typeface="Arial" panose="020B0604020202020204" pitchFamily="34" charset="0"/>
              <a:buChar char="•"/>
            </a:pPr>
            <a:r>
              <a:rPr lang="en-US" b="0" i="0" dirty="0">
                <a:solidFill>
                  <a:srgbClr val="1F2328"/>
                </a:solidFill>
                <a:effectLst/>
                <a:latin typeface="-apple-system"/>
              </a:rPr>
              <a:t>To identify the attributes that affect flight delay</a:t>
            </a:r>
          </a:p>
          <a:p>
            <a:pPr algn="l">
              <a:buFont typeface="Arial" panose="020B0604020202020204" pitchFamily="34" charset="0"/>
              <a:buChar char="•"/>
            </a:pPr>
            <a:r>
              <a:rPr lang="en-US" b="0" i="0" dirty="0">
                <a:solidFill>
                  <a:srgbClr val="1F2328"/>
                </a:solidFill>
                <a:effectLst/>
                <a:latin typeface="-apple-system"/>
              </a:rPr>
              <a:t>To develop machine learning models that classify outcomes (either delayed or nor delayed) with selected features.</a:t>
            </a:r>
          </a:p>
          <a:p>
            <a:pPr algn="l">
              <a:buFont typeface="Arial" panose="020B0604020202020204" pitchFamily="34" charset="0"/>
              <a:buChar char="•"/>
            </a:pPr>
            <a:r>
              <a:rPr lang="en-US" b="0" i="0" dirty="0">
                <a:solidFill>
                  <a:srgbClr val="1F2328"/>
                </a:solidFill>
                <a:effectLst/>
                <a:latin typeface="-apple-system"/>
              </a:rPr>
              <a:t>To evaluate performance of different machine learning models.</a:t>
            </a:r>
          </a:p>
          <a:p>
            <a:pPr lvl="1"/>
            <a:endParaRPr lang="en-US" b="0" i="0" dirty="0">
              <a:solidFill>
                <a:srgbClr val="1F2328"/>
              </a:solidFill>
              <a:effectLst/>
              <a:latin typeface="-apple-system"/>
            </a:endParaRPr>
          </a:p>
          <a:p>
            <a:pPr lvl="1"/>
            <a:endParaRPr lang="en-US" dirty="0"/>
          </a:p>
          <a:p>
            <a:endParaRPr lang="en-US" dirty="0"/>
          </a:p>
        </p:txBody>
      </p:sp>
      <p:cxnSp>
        <p:nvCxnSpPr>
          <p:cNvPr id="7" name="Straight Connector 6">
            <a:extLst>
              <a:ext uri="{FF2B5EF4-FFF2-40B4-BE49-F238E27FC236}">
                <a16:creationId xmlns:a16="http://schemas.microsoft.com/office/drawing/2014/main" id="{4B51536B-93ED-432A-BBEA-AF185E2233AE}"/>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Placeholder 10" descr="stack of three books on a table">
            <a:extLst>
              <a:ext uri="{FF2B5EF4-FFF2-40B4-BE49-F238E27FC236}">
                <a16:creationId xmlns:a16="http://schemas.microsoft.com/office/drawing/2014/main" id="{460EECBB-989F-48EA-AA88-7967BCA18E26}"/>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7804150" y="1"/>
            <a:ext cx="4387850" cy="6679488"/>
          </a:xfrm>
        </p:spPr>
      </p:pic>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3</a:t>
            </a:fld>
            <a:endParaRPr lang="en-US" dirty="0"/>
          </a:p>
        </p:txBody>
      </p:sp>
    </p:spTree>
    <p:extLst>
      <p:ext uri="{BB962C8B-B14F-4D97-AF65-F5344CB8AC3E}">
        <p14:creationId xmlns:p14="http://schemas.microsoft.com/office/powerpoint/2010/main" val="851971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8A36BD-3D0C-42D5-A5D3-CE11F484185A}"/>
              </a:ext>
            </a:extLst>
          </p:cNvPr>
          <p:cNvSpPr>
            <a:spLocks noGrp="1"/>
          </p:cNvSpPr>
          <p:nvPr>
            <p:ph type="body" sz="quarter" idx="12"/>
          </p:nvPr>
        </p:nvSpPr>
        <p:spPr/>
        <p:txBody>
          <a:bodyPr/>
          <a:lstStyle/>
          <a:p>
            <a:r>
              <a:rPr lang="en-US" noProof="1"/>
              <a:t>Capstone_Project</a:t>
            </a:r>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p:txBody>
          <a:bodyPr/>
          <a:lstStyle/>
          <a:p>
            <a:pPr marL="0" indent="0">
              <a:buNone/>
            </a:pPr>
            <a:endParaRPr lang="en-US" noProof="1"/>
          </a:p>
          <a:p>
            <a:pPr marL="0" indent="0">
              <a:buNone/>
            </a:pPr>
            <a:endParaRPr lang="en-US" noProof="1"/>
          </a:p>
          <a:p>
            <a:pPr marL="0" indent="0">
              <a:buNone/>
            </a:pPr>
            <a:r>
              <a:rPr lang="en-US" noProof="1"/>
              <a:t>The dataset consisting of flight information in the United States from 2009 to 2018 was obtained from the source of the U.S. Department of Transportation's Bureau of Transportation Statistics in Kaggle.com</a:t>
            </a:r>
          </a:p>
          <a:p>
            <a:pPr marL="0" indent="0">
              <a:buNone/>
            </a:pPr>
            <a:r>
              <a:rPr lang="en-US" noProof="1"/>
              <a:t>In this study, the only data utilized was from the year 2016.</a:t>
            </a:r>
          </a:p>
          <a:p>
            <a:pPr marL="0" indent="0">
              <a:buNone/>
            </a:pPr>
            <a:r>
              <a:rPr lang="en-US" noProof="1"/>
              <a:t>It consisted of 28 columns and 5, 617, 658 data points. </a:t>
            </a:r>
          </a:p>
          <a:p>
            <a:pPr marL="0" indent="0">
              <a:buNone/>
            </a:pPr>
            <a:endParaRPr lang="en-US" noProof="1"/>
          </a:p>
        </p:txBody>
      </p:sp>
      <p:pic>
        <p:nvPicPr>
          <p:cNvPr id="37" name="Picture Placeholder 36" descr="close up of pages of construction drawings">
            <a:extLst>
              <a:ext uri="{FF2B5EF4-FFF2-40B4-BE49-F238E27FC236}">
                <a16:creationId xmlns:a16="http://schemas.microsoft.com/office/drawing/2014/main" id="{1AB95479-A4F7-471B-9357-D4668C8CEF29}"/>
              </a:ext>
            </a:extLst>
          </p:cNvPr>
          <p:cNvPicPr>
            <a:picLocks noGrp="1" noChangeAspect="1"/>
          </p:cNvPicPr>
          <p:nvPr>
            <p:ph type="pic" sz="quarter" idx="17"/>
          </p:nvPr>
        </p:nvPicPr>
        <p:blipFill>
          <a:blip r:embed="rId2" cstate="screen">
            <a:extLst>
              <a:ext uri="{28A0092B-C50C-407E-A947-70E740481C1C}">
                <a14:useLocalDpi xmlns:a14="http://schemas.microsoft.com/office/drawing/2010/main"/>
              </a:ext>
            </a:extLst>
          </a:blip>
          <a:srcRect/>
          <a:stretch>
            <a:fillRect/>
          </a:stretch>
        </p:blipFill>
        <p:spPr/>
      </p:pic>
      <p:pic>
        <p:nvPicPr>
          <p:cNvPr id="41" name="Picture Placeholder 40" descr="microscope">
            <a:extLst>
              <a:ext uri="{FF2B5EF4-FFF2-40B4-BE49-F238E27FC236}">
                <a16:creationId xmlns:a16="http://schemas.microsoft.com/office/drawing/2014/main" id="{CBDEE79C-C9D6-429E-89F1-D97ECA184C26}"/>
              </a:ext>
            </a:extLst>
          </p:cNvPr>
          <p:cNvPicPr>
            <a:picLocks noGrp="1" noChangeAspect="1"/>
          </p:cNvPicPr>
          <p:nvPr>
            <p:ph type="pic" sz="quarter" idx="19"/>
          </p:nvPr>
        </p:nvPicPr>
        <p:blipFill rotWithShape="1">
          <a:blip r:embed="rId3" cstate="screen">
            <a:extLst>
              <a:ext uri="{28A0092B-C50C-407E-A947-70E740481C1C}">
                <a14:useLocalDpi xmlns:a14="http://schemas.microsoft.com/office/drawing/2010/main"/>
              </a:ext>
            </a:extLst>
          </a:blip>
          <a:srcRect/>
          <a:stretch/>
        </p:blipFill>
        <p:spPr>
          <a:xfrm>
            <a:off x="8127752" y="487031"/>
            <a:ext cx="1800000" cy="1800000"/>
          </a:xfrm>
        </p:spPr>
      </p:pic>
      <p:pic>
        <p:nvPicPr>
          <p:cNvPr id="45" name="Picture Placeholder 44" descr="can of pencils on a desk with chalkboard in background">
            <a:extLst>
              <a:ext uri="{FF2B5EF4-FFF2-40B4-BE49-F238E27FC236}">
                <a16:creationId xmlns:a16="http://schemas.microsoft.com/office/drawing/2014/main" id="{F549E3AE-1C00-4A91-8F97-0AA9F7DDDB39}"/>
              </a:ext>
            </a:extLst>
          </p:cNvPr>
          <p:cNvPicPr>
            <a:picLocks noGrp="1" noChangeAspect="1"/>
          </p:cNvPicPr>
          <p:nvPr>
            <p:ph type="pic" sz="quarter" idx="20"/>
          </p:nvPr>
        </p:nvPicPr>
        <p:blipFill rotWithShape="1">
          <a:blip r:embed="rId4" cstate="screen">
            <a:extLst>
              <a:ext uri="{28A0092B-C50C-407E-A947-70E740481C1C}">
                <a14:useLocalDpi xmlns:a14="http://schemas.microsoft.com/office/drawing/2010/main"/>
              </a:ext>
            </a:extLst>
          </a:blip>
          <a:srcRect/>
          <a:stretch/>
        </p:blipFill>
        <p:spPr>
          <a:xfrm>
            <a:off x="10057037" y="471129"/>
            <a:ext cx="1800000" cy="1800000"/>
          </a:xfrm>
        </p:spPr>
      </p:pic>
      <p:pic>
        <p:nvPicPr>
          <p:cNvPr id="33" name="Picture Placeholder 32" descr="hand writing on chalkbaord">
            <a:extLst>
              <a:ext uri="{FF2B5EF4-FFF2-40B4-BE49-F238E27FC236}">
                <a16:creationId xmlns:a16="http://schemas.microsoft.com/office/drawing/2014/main" id="{054A552F-EE01-456D-A7B3-001845F280A9}"/>
              </a:ext>
            </a:extLst>
          </p:cNvPr>
          <p:cNvPicPr>
            <a:picLocks noGrp="1" noChangeAspect="1"/>
          </p:cNvPicPr>
          <p:nvPr>
            <p:ph type="pic" sz="quarter" idx="13"/>
          </p:nvPr>
        </p:nvPicPr>
        <p:blipFill>
          <a:blip r:embed="rId5" cstate="screen">
            <a:extLst>
              <a:ext uri="{28A0092B-C50C-407E-A947-70E740481C1C}">
                <a14:useLocalDpi xmlns:a14="http://schemas.microsoft.com/office/drawing/2010/main"/>
              </a:ext>
            </a:extLst>
          </a:blip>
          <a:srcRect/>
          <a:stretch>
            <a:fillRect/>
          </a:stretch>
        </p:blipFill>
        <p:spPr/>
      </p:pic>
      <p:pic>
        <p:nvPicPr>
          <p:cNvPr id="29" name="Picture Placeholder 28" descr="books on a shelf with pages showing out">
            <a:extLst>
              <a:ext uri="{FF2B5EF4-FFF2-40B4-BE49-F238E27FC236}">
                <a16:creationId xmlns:a16="http://schemas.microsoft.com/office/drawing/2014/main" id="{D17DFC89-66E1-4464-9B01-5D12136D4E80}"/>
              </a:ext>
            </a:extLst>
          </p:cNvPr>
          <p:cNvPicPr>
            <a:picLocks noGrp="1" noChangeAspect="1"/>
          </p:cNvPicPr>
          <p:nvPr>
            <p:ph type="pic" sz="quarter" idx="16"/>
          </p:nvPr>
        </p:nvPicPr>
        <p:blipFill>
          <a:blip r:embed="rId6" cstate="screen">
            <a:extLst>
              <a:ext uri="{28A0092B-C50C-407E-A947-70E740481C1C}">
                <a14:useLocalDpi xmlns:a14="http://schemas.microsoft.com/office/drawing/2010/main"/>
              </a:ext>
            </a:extLst>
          </a:blip>
          <a:srcRect/>
          <a:stretch>
            <a:fillRect/>
          </a:stretch>
        </p:blipFill>
        <p:spPr/>
      </p:pic>
      <p:pic>
        <p:nvPicPr>
          <p:cNvPr id="25" name="Picture Placeholder 24" descr="man in spacesuite in space ship">
            <a:extLst>
              <a:ext uri="{FF2B5EF4-FFF2-40B4-BE49-F238E27FC236}">
                <a16:creationId xmlns:a16="http://schemas.microsoft.com/office/drawing/2014/main" id="{487E0117-9812-4B62-894B-1DDFACC39D16}"/>
              </a:ext>
            </a:extLst>
          </p:cNvPr>
          <p:cNvPicPr>
            <a:picLocks noGrp="1" noChangeAspect="1"/>
          </p:cNvPicPr>
          <p:nvPr>
            <p:ph type="pic" sz="quarter" idx="18"/>
          </p:nvPr>
        </p:nvPicPr>
        <p:blipFill>
          <a:blip r:embed="rId7" cstate="screen">
            <a:extLst>
              <a:ext uri="{28A0092B-C50C-407E-A947-70E740481C1C}">
                <a14:useLocalDpi xmlns:a14="http://schemas.microsoft.com/office/drawing/2010/main"/>
              </a:ext>
            </a:extLst>
          </a:blip>
          <a:srcRect/>
          <a:stretch>
            <a:fillRect/>
          </a:stretch>
        </p:blipFill>
        <p:spPr/>
      </p:pic>
      <p:sp>
        <p:nvSpPr>
          <p:cNvPr id="6" name="Rectangle 5">
            <a:extLst>
              <a:ext uri="{FF2B5EF4-FFF2-40B4-BE49-F238E27FC236}">
                <a16:creationId xmlns:a16="http://schemas.microsoft.com/office/drawing/2014/main" id="{F29E86F8-E6A6-4F75-BBFB-E30020E7484F}"/>
              </a:ext>
            </a:extLst>
          </p:cNvPr>
          <p:cNvSpPr/>
          <p:nvPr/>
        </p:nvSpPr>
        <p:spPr>
          <a:xfrm>
            <a:off x="9584852" y="1928229"/>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1</a:t>
            </a:r>
            <a:endParaRPr lang="en-US" sz="1200" dirty="0">
              <a:solidFill>
                <a:schemeClr val="bg1"/>
              </a:solidFill>
            </a:endParaRPr>
          </a:p>
        </p:txBody>
      </p:sp>
      <p:sp>
        <p:nvSpPr>
          <p:cNvPr id="13" name="Rectangle 12">
            <a:extLst>
              <a:ext uri="{FF2B5EF4-FFF2-40B4-BE49-F238E27FC236}">
                <a16:creationId xmlns:a16="http://schemas.microsoft.com/office/drawing/2014/main" id="{C79A7DEF-3806-4A57-B3C4-7FC8ACF595B1}"/>
              </a:ext>
            </a:extLst>
          </p:cNvPr>
          <p:cNvSpPr/>
          <p:nvPr/>
        </p:nvSpPr>
        <p:spPr>
          <a:xfrm>
            <a:off x="11514137" y="1928229"/>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2</a:t>
            </a:r>
            <a:endParaRPr lang="en-US" sz="1200" dirty="0">
              <a:solidFill>
                <a:schemeClr val="bg1"/>
              </a:solidFill>
            </a:endParaRPr>
          </a:p>
        </p:txBody>
      </p:sp>
      <p:sp>
        <p:nvSpPr>
          <p:cNvPr id="15" name="Rectangle 14">
            <a:extLst>
              <a:ext uri="{FF2B5EF4-FFF2-40B4-BE49-F238E27FC236}">
                <a16:creationId xmlns:a16="http://schemas.microsoft.com/office/drawing/2014/main" id="{17F05EBD-50EA-48CB-9AE6-40CD5930A311}"/>
              </a:ext>
            </a:extLst>
          </p:cNvPr>
          <p:cNvSpPr/>
          <p:nvPr/>
        </p:nvSpPr>
        <p:spPr>
          <a:xfrm>
            <a:off x="9584852" y="3852665"/>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3</a:t>
            </a:r>
            <a:endParaRPr lang="en-US" sz="1200" dirty="0">
              <a:solidFill>
                <a:schemeClr val="bg1"/>
              </a:solidFill>
            </a:endParaRPr>
          </a:p>
        </p:txBody>
      </p:sp>
      <p:sp>
        <p:nvSpPr>
          <p:cNvPr id="17" name="Rectangle 16">
            <a:extLst>
              <a:ext uri="{FF2B5EF4-FFF2-40B4-BE49-F238E27FC236}">
                <a16:creationId xmlns:a16="http://schemas.microsoft.com/office/drawing/2014/main" id="{B72B525E-A13B-417B-B649-7936E2328174}"/>
              </a:ext>
            </a:extLst>
          </p:cNvPr>
          <p:cNvSpPr/>
          <p:nvPr/>
        </p:nvSpPr>
        <p:spPr>
          <a:xfrm>
            <a:off x="11514137" y="3852665"/>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4</a:t>
            </a:r>
            <a:endParaRPr lang="en-US" sz="1200" dirty="0">
              <a:solidFill>
                <a:schemeClr val="bg1"/>
              </a:solidFill>
            </a:endParaRPr>
          </a:p>
        </p:txBody>
      </p:sp>
      <p:sp>
        <p:nvSpPr>
          <p:cNvPr id="19" name="Rectangle 18">
            <a:extLst>
              <a:ext uri="{FF2B5EF4-FFF2-40B4-BE49-F238E27FC236}">
                <a16:creationId xmlns:a16="http://schemas.microsoft.com/office/drawing/2014/main" id="{0BEBEB84-4475-45FD-9B79-0C76D2710B47}"/>
              </a:ext>
            </a:extLst>
          </p:cNvPr>
          <p:cNvSpPr/>
          <p:nvPr/>
        </p:nvSpPr>
        <p:spPr>
          <a:xfrm>
            <a:off x="9584852" y="5777100"/>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5</a:t>
            </a:r>
            <a:endParaRPr lang="en-US" sz="1200" dirty="0">
              <a:solidFill>
                <a:schemeClr val="bg1"/>
              </a:solidFill>
            </a:endParaRPr>
          </a:p>
        </p:txBody>
      </p:sp>
      <p:sp>
        <p:nvSpPr>
          <p:cNvPr id="21" name="Rectangle 20">
            <a:extLst>
              <a:ext uri="{FF2B5EF4-FFF2-40B4-BE49-F238E27FC236}">
                <a16:creationId xmlns:a16="http://schemas.microsoft.com/office/drawing/2014/main" id="{F7B2D47A-4B32-4F2E-8760-D6361CF0059C}"/>
              </a:ext>
            </a:extLst>
          </p:cNvPr>
          <p:cNvSpPr/>
          <p:nvPr/>
        </p:nvSpPr>
        <p:spPr>
          <a:xfrm>
            <a:off x="11514137" y="5777100"/>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6</a:t>
            </a:r>
            <a:endParaRPr lang="en-US" sz="1200" dirty="0">
              <a:solidFill>
                <a:schemeClr val="bg1"/>
              </a:solidFill>
            </a:endParaRPr>
          </a:p>
        </p:txBody>
      </p:sp>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t>4</a:t>
            </a:fld>
            <a:endParaRPr lang="en-US" dirty="0"/>
          </a:p>
        </p:txBody>
      </p:sp>
      <p:sp>
        <p:nvSpPr>
          <p:cNvPr id="8" name="Title 7">
            <a:extLst>
              <a:ext uri="{FF2B5EF4-FFF2-40B4-BE49-F238E27FC236}">
                <a16:creationId xmlns:a16="http://schemas.microsoft.com/office/drawing/2014/main" id="{3D5A5E93-EC80-3122-6F75-579914334C2F}"/>
              </a:ext>
            </a:extLst>
          </p:cNvPr>
          <p:cNvSpPr>
            <a:spLocks noGrp="1"/>
          </p:cNvSpPr>
          <p:nvPr>
            <p:ph type="title"/>
          </p:nvPr>
        </p:nvSpPr>
        <p:spPr/>
        <p:txBody>
          <a:bodyPr/>
          <a:lstStyle/>
          <a:p>
            <a:r>
              <a:rPr lang="en-US" dirty="0"/>
              <a:t>Data Sources</a:t>
            </a:r>
          </a:p>
        </p:txBody>
      </p:sp>
    </p:spTree>
    <p:extLst>
      <p:ext uri="{BB962C8B-B14F-4D97-AF65-F5344CB8AC3E}">
        <p14:creationId xmlns:p14="http://schemas.microsoft.com/office/powerpoint/2010/main" val="3482574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76E8-4A23-D93F-0FE2-43CE4B4ED17B}"/>
              </a:ext>
            </a:extLst>
          </p:cNvPr>
          <p:cNvSpPr>
            <a:spLocks noGrp="1"/>
          </p:cNvSpPr>
          <p:nvPr>
            <p:ph type="title"/>
          </p:nvPr>
        </p:nvSpPr>
        <p:spPr/>
        <p:txBody>
          <a:bodyPr/>
          <a:lstStyle/>
          <a:p>
            <a:r>
              <a:rPr lang="en-US" dirty="0"/>
              <a:t>Data Preprocessing</a:t>
            </a:r>
          </a:p>
        </p:txBody>
      </p:sp>
      <p:sp>
        <p:nvSpPr>
          <p:cNvPr id="3" name="Text Placeholder 2">
            <a:extLst>
              <a:ext uri="{FF2B5EF4-FFF2-40B4-BE49-F238E27FC236}">
                <a16:creationId xmlns:a16="http://schemas.microsoft.com/office/drawing/2014/main" id="{23A6149F-A214-CDA6-B2A2-12DA50E28480}"/>
              </a:ext>
            </a:extLst>
          </p:cNvPr>
          <p:cNvSpPr>
            <a:spLocks noGrp="1"/>
          </p:cNvSpPr>
          <p:nvPr>
            <p:ph type="body" sz="quarter" idx="12"/>
          </p:nvPr>
        </p:nvSpPr>
        <p:spPr/>
        <p:txBody>
          <a:bodyPr/>
          <a:lstStyle/>
          <a:p>
            <a:r>
              <a:rPr lang="en-US" dirty="0" err="1"/>
              <a:t>Capstone_Project</a:t>
            </a:r>
            <a:endParaRPr lang="en-US" dirty="0"/>
          </a:p>
        </p:txBody>
      </p:sp>
      <p:sp>
        <p:nvSpPr>
          <p:cNvPr id="4" name="Content Placeholder 3">
            <a:extLst>
              <a:ext uri="{FF2B5EF4-FFF2-40B4-BE49-F238E27FC236}">
                <a16:creationId xmlns:a16="http://schemas.microsoft.com/office/drawing/2014/main" id="{7B351374-04C9-E58A-E916-C854157062D4}"/>
              </a:ext>
            </a:extLst>
          </p:cNvPr>
          <p:cNvSpPr>
            <a:spLocks noGrp="1"/>
          </p:cNvSpPr>
          <p:nvPr>
            <p:ph sz="half" idx="1"/>
          </p:nvPr>
        </p:nvSpPr>
        <p:spPr>
          <a:xfrm>
            <a:off x="298045" y="1144988"/>
            <a:ext cx="9609279" cy="5533012"/>
          </a:xfrm>
        </p:spPr>
        <p:txBody>
          <a:bodyPr/>
          <a:lstStyle/>
          <a:p>
            <a:pPr marL="0" marR="0" lvl="0" indent="0">
              <a:lnSpc>
                <a:spcPct val="107000"/>
              </a:lnSpc>
              <a:spcBef>
                <a:spcPts val="0"/>
              </a:spcBef>
              <a:spcAft>
                <a:spcPts val="0"/>
              </a:spcAft>
              <a:buSzPts val="1000"/>
              <a:buNone/>
              <a:tabLst>
                <a:tab pos="457200" algn="l"/>
              </a:tabLst>
            </a:pPr>
            <a:endParaRPr lang="en-US" dirty="0"/>
          </a:p>
          <a:p>
            <a:pPr algn="l">
              <a:buFont typeface="+mj-lt"/>
              <a:buAutoNum type="arabicPeriod"/>
            </a:pPr>
            <a:r>
              <a:rPr lang="en-US" dirty="0">
                <a:solidFill>
                  <a:srgbClr val="374151"/>
                </a:solidFill>
                <a:latin typeface="Söhne"/>
              </a:rPr>
              <a:t>Selection of Data: </a:t>
            </a:r>
            <a:r>
              <a:rPr lang="en-US" b="0" i="0" dirty="0">
                <a:solidFill>
                  <a:srgbClr val="374151"/>
                </a:solidFill>
                <a:effectLst/>
                <a:latin typeface="Söhne"/>
              </a:rPr>
              <a:t>Only flight data from the busiest airports in the U.S. was considered due to their significant number of arrival schedules. The data was cleansed, particularly focusing on flight carrier names, origin and destination airports, and attributes with more than 50% missing values or unrelated to flight delays were dropped.</a:t>
            </a:r>
          </a:p>
          <a:p>
            <a:pPr algn="l">
              <a:buFont typeface="+mj-lt"/>
              <a:buAutoNum type="arabicPeriod"/>
            </a:pPr>
            <a:r>
              <a:rPr lang="en-US" b="0" i="0" dirty="0">
                <a:solidFill>
                  <a:srgbClr val="374151"/>
                </a:solidFill>
                <a:effectLst/>
                <a:latin typeface="Söhne"/>
              </a:rPr>
              <a:t>Handling Missing Values: Instances with missing values (less than 1%) were removed from the dataset.</a:t>
            </a:r>
          </a:p>
          <a:p>
            <a:pPr algn="l">
              <a:buFont typeface="+mj-lt"/>
              <a:buAutoNum type="arabicPeriod"/>
            </a:pPr>
            <a:r>
              <a:rPr lang="en-US" b="0" i="0" dirty="0">
                <a:solidFill>
                  <a:srgbClr val="374151"/>
                </a:solidFill>
                <a:effectLst/>
                <a:latin typeface="Söhne"/>
              </a:rPr>
              <a:t>Feature Engineering: A binary attribute called "flight delay" was added to indicate the flight's delay status. Durations for takeoff to wheels off and flight on land to wheels on land were calculated to provide insights into actual activities. Additionally, information about month, day, and day of the week was derived from the flight date.</a:t>
            </a:r>
          </a:p>
          <a:p>
            <a:pPr algn="l">
              <a:buFont typeface="+mj-lt"/>
              <a:buAutoNum type="arabicPeriod"/>
            </a:pPr>
            <a:r>
              <a:rPr lang="en-US" b="0" i="0" dirty="0">
                <a:solidFill>
                  <a:srgbClr val="374151"/>
                </a:solidFill>
                <a:effectLst/>
                <a:latin typeface="Söhne"/>
              </a:rPr>
              <a:t>Encoding Categorical Attributes: Categorical attributes such as destination airports, day of the week, flight carrier, and flight delay factors were converted into numerical variables using the one-hot encoding method, where a dummy variable was created for each category, with a value of 1 if the category is present and 0 if not.</a:t>
            </a:r>
          </a:p>
          <a:p>
            <a:endParaRPr lang="en-US" dirty="0"/>
          </a:p>
        </p:txBody>
      </p:sp>
      <p:pic>
        <p:nvPicPr>
          <p:cNvPr id="7" name="Picture Placeholder 6">
            <a:extLst>
              <a:ext uri="{FF2B5EF4-FFF2-40B4-BE49-F238E27FC236}">
                <a16:creationId xmlns:a16="http://schemas.microsoft.com/office/drawing/2014/main" id="{DD5C7385-BAE7-9962-173F-94C50B56456A}"/>
              </a:ext>
            </a:extLst>
          </p:cNvPr>
          <p:cNvPicPr>
            <a:picLocks noGrp="1" noChangeAspect="1"/>
          </p:cNvPicPr>
          <p:nvPr>
            <p:ph type="pic" sz="quarter" idx="13"/>
          </p:nvPr>
        </p:nvPicPr>
        <p:blipFill>
          <a:blip r:embed="rId2"/>
          <a:srcRect l="33551" r="33551"/>
          <a:stretch>
            <a:fillRect/>
          </a:stretch>
        </p:blipFill>
        <p:spPr>
          <a:xfrm>
            <a:off x="9986963" y="0"/>
            <a:ext cx="2205037" cy="6680200"/>
          </a:xfrm>
          <a:prstGeom prst="rect">
            <a:avLst/>
          </a:prstGeom>
        </p:spPr>
      </p:pic>
      <p:sp>
        <p:nvSpPr>
          <p:cNvPr id="6" name="Slide Number Placeholder 5">
            <a:extLst>
              <a:ext uri="{FF2B5EF4-FFF2-40B4-BE49-F238E27FC236}">
                <a16:creationId xmlns:a16="http://schemas.microsoft.com/office/drawing/2014/main" id="{A500EB62-4980-C2C5-8010-4F6F5C4A14C1}"/>
              </a:ext>
            </a:extLst>
          </p:cNvPr>
          <p:cNvSpPr>
            <a:spLocks noGrp="1"/>
          </p:cNvSpPr>
          <p:nvPr>
            <p:ph type="sldNum" sz="quarter" idx="15"/>
          </p:nvPr>
        </p:nvSpPr>
        <p:spPr/>
        <p:txBody>
          <a:bodyPr/>
          <a:lstStyle/>
          <a:p>
            <a:fld id="{058DB212-BFA2-403F-85EF-DFD3FF6D973A}" type="slidenum">
              <a:rPr lang="en-US" noProof="0" smtClean="0"/>
              <a:pPr/>
              <a:t>5</a:t>
            </a:fld>
            <a:endParaRPr lang="en-US" noProof="0"/>
          </a:p>
        </p:txBody>
      </p:sp>
    </p:spTree>
    <p:extLst>
      <p:ext uri="{BB962C8B-B14F-4D97-AF65-F5344CB8AC3E}">
        <p14:creationId xmlns:p14="http://schemas.microsoft.com/office/powerpoint/2010/main" val="627087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76E8-4A23-D93F-0FE2-43CE4B4ED17B}"/>
              </a:ext>
            </a:extLst>
          </p:cNvPr>
          <p:cNvSpPr>
            <a:spLocks noGrp="1"/>
          </p:cNvSpPr>
          <p:nvPr>
            <p:ph type="title"/>
          </p:nvPr>
        </p:nvSpPr>
        <p:spPr/>
        <p:txBody>
          <a:bodyPr/>
          <a:lstStyle/>
          <a:p>
            <a:r>
              <a:rPr lang="en-US" dirty="0"/>
              <a:t>Feature Engineering</a:t>
            </a:r>
          </a:p>
        </p:txBody>
      </p:sp>
      <p:sp>
        <p:nvSpPr>
          <p:cNvPr id="3" name="Text Placeholder 2">
            <a:extLst>
              <a:ext uri="{FF2B5EF4-FFF2-40B4-BE49-F238E27FC236}">
                <a16:creationId xmlns:a16="http://schemas.microsoft.com/office/drawing/2014/main" id="{23A6149F-A214-CDA6-B2A2-12DA50E28480}"/>
              </a:ext>
            </a:extLst>
          </p:cNvPr>
          <p:cNvSpPr>
            <a:spLocks noGrp="1"/>
          </p:cNvSpPr>
          <p:nvPr>
            <p:ph type="body" sz="quarter" idx="12"/>
          </p:nvPr>
        </p:nvSpPr>
        <p:spPr/>
        <p:txBody>
          <a:bodyPr/>
          <a:lstStyle/>
          <a:p>
            <a:r>
              <a:rPr lang="en-US" dirty="0" err="1"/>
              <a:t>Capstone_Project</a:t>
            </a:r>
            <a:endParaRPr lang="en-US" dirty="0"/>
          </a:p>
        </p:txBody>
      </p:sp>
      <p:sp>
        <p:nvSpPr>
          <p:cNvPr id="4" name="Content Placeholder 3">
            <a:extLst>
              <a:ext uri="{FF2B5EF4-FFF2-40B4-BE49-F238E27FC236}">
                <a16:creationId xmlns:a16="http://schemas.microsoft.com/office/drawing/2014/main" id="{7B351374-04C9-E58A-E916-C854157062D4}"/>
              </a:ext>
            </a:extLst>
          </p:cNvPr>
          <p:cNvSpPr>
            <a:spLocks noGrp="1"/>
          </p:cNvSpPr>
          <p:nvPr>
            <p:ph sz="half" idx="1"/>
          </p:nvPr>
        </p:nvSpPr>
        <p:spPr>
          <a:xfrm>
            <a:off x="298045" y="1144988"/>
            <a:ext cx="9609279" cy="5533012"/>
          </a:xfrm>
        </p:spPr>
        <p:txBody>
          <a:bodyPr/>
          <a:lstStyle/>
          <a:p>
            <a:pPr marL="0" indent="0">
              <a:buNone/>
            </a:pPr>
            <a:endParaRPr lang="en-US" dirty="0"/>
          </a:p>
          <a:p>
            <a:pPr marL="0" indent="0">
              <a:buNone/>
            </a:pPr>
            <a:endParaRPr lang="en-US" dirty="0"/>
          </a:p>
          <a:p>
            <a:pPr marL="0" indent="0">
              <a:buNone/>
            </a:pPr>
            <a:r>
              <a:rPr lang="en-US" dirty="0"/>
              <a:t>T</a:t>
            </a:r>
            <a:r>
              <a:rPr lang="en-US" b="0" i="0" dirty="0">
                <a:solidFill>
                  <a:srgbClr val="374151"/>
                </a:solidFill>
                <a:effectLst/>
                <a:latin typeface="Söhne"/>
              </a:rPr>
              <a:t>he constant variable was eliminated, and attributes with high correlation, such as planned elapsed time, Wheels Off elapse, and actual elapsed time, were assessed to prevent multicollinearity. </a:t>
            </a:r>
          </a:p>
          <a:p>
            <a:pPr marL="0" indent="0">
              <a:buNone/>
            </a:pPr>
            <a:r>
              <a:rPr lang="en-US" b="0" i="0" dirty="0">
                <a:solidFill>
                  <a:srgbClr val="374151"/>
                </a:solidFill>
                <a:effectLst/>
                <a:latin typeface="Söhne"/>
              </a:rPr>
              <a:t>Using a random forest algorithm, feature importance was evaluated, and the attribute "Wheel Off elapsed time" was retained due to its higher importance compared to others.</a:t>
            </a:r>
            <a:endParaRPr lang="en-US" dirty="0"/>
          </a:p>
        </p:txBody>
      </p:sp>
      <p:pic>
        <p:nvPicPr>
          <p:cNvPr id="7" name="Picture Placeholder 6">
            <a:extLst>
              <a:ext uri="{FF2B5EF4-FFF2-40B4-BE49-F238E27FC236}">
                <a16:creationId xmlns:a16="http://schemas.microsoft.com/office/drawing/2014/main" id="{DD5C7385-BAE7-9962-173F-94C50B56456A}"/>
              </a:ext>
            </a:extLst>
          </p:cNvPr>
          <p:cNvPicPr>
            <a:picLocks noGrp="1" noChangeAspect="1"/>
          </p:cNvPicPr>
          <p:nvPr>
            <p:ph type="pic" sz="quarter" idx="13"/>
          </p:nvPr>
        </p:nvPicPr>
        <p:blipFill>
          <a:blip r:embed="rId2"/>
          <a:srcRect l="33551" r="33551"/>
          <a:stretch>
            <a:fillRect/>
          </a:stretch>
        </p:blipFill>
        <p:spPr>
          <a:xfrm>
            <a:off x="9986963" y="0"/>
            <a:ext cx="2205037" cy="6680200"/>
          </a:xfrm>
          <a:prstGeom prst="rect">
            <a:avLst/>
          </a:prstGeom>
        </p:spPr>
      </p:pic>
      <p:sp>
        <p:nvSpPr>
          <p:cNvPr id="6" name="Slide Number Placeholder 5">
            <a:extLst>
              <a:ext uri="{FF2B5EF4-FFF2-40B4-BE49-F238E27FC236}">
                <a16:creationId xmlns:a16="http://schemas.microsoft.com/office/drawing/2014/main" id="{A500EB62-4980-C2C5-8010-4F6F5C4A14C1}"/>
              </a:ext>
            </a:extLst>
          </p:cNvPr>
          <p:cNvSpPr>
            <a:spLocks noGrp="1"/>
          </p:cNvSpPr>
          <p:nvPr>
            <p:ph type="sldNum" sz="quarter" idx="15"/>
          </p:nvPr>
        </p:nvSpPr>
        <p:spPr/>
        <p:txBody>
          <a:bodyPr/>
          <a:lstStyle/>
          <a:p>
            <a:fld id="{058DB212-BFA2-403F-85EF-DFD3FF6D973A}" type="slidenum">
              <a:rPr lang="en-US" noProof="0" smtClean="0"/>
              <a:pPr/>
              <a:t>6</a:t>
            </a:fld>
            <a:endParaRPr lang="en-US" noProof="0"/>
          </a:p>
        </p:txBody>
      </p:sp>
    </p:spTree>
    <p:extLst>
      <p:ext uri="{BB962C8B-B14F-4D97-AF65-F5344CB8AC3E}">
        <p14:creationId xmlns:p14="http://schemas.microsoft.com/office/powerpoint/2010/main" val="731420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76E8-4A23-D93F-0FE2-43CE4B4ED17B}"/>
              </a:ext>
            </a:extLst>
          </p:cNvPr>
          <p:cNvSpPr>
            <a:spLocks noGrp="1"/>
          </p:cNvSpPr>
          <p:nvPr>
            <p:ph type="title"/>
          </p:nvPr>
        </p:nvSpPr>
        <p:spPr/>
        <p:txBody>
          <a:bodyPr/>
          <a:lstStyle/>
          <a:p>
            <a:r>
              <a:rPr lang="en-US" dirty="0"/>
              <a:t>Feature Selection</a:t>
            </a:r>
          </a:p>
        </p:txBody>
      </p:sp>
      <p:sp>
        <p:nvSpPr>
          <p:cNvPr id="3" name="Text Placeholder 2">
            <a:extLst>
              <a:ext uri="{FF2B5EF4-FFF2-40B4-BE49-F238E27FC236}">
                <a16:creationId xmlns:a16="http://schemas.microsoft.com/office/drawing/2014/main" id="{23A6149F-A214-CDA6-B2A2-12DA50E28480}"/>
              </a:ext>
            </a:extLst>
          </p:cNvPr>
          <p:cNvSpPr>
            <a:spLocks noGrp="1"/>
          </p:cNvSpPr>
          <p:nvPr>
            <p:ph type="body" sz="quarter" idx="12"/>
          </p:nvPr>
        </p:nvSpPr>
        <p:spPr/>
        <p:txBody>
          <a:bodyPr/>
          <a:lstStyle/>
          <a:p>
            <a:r>
              <a:rPr lang="en-US" dirty="0" err="1"/>
              <a:t>Capstone_Project</a:t>
            </a:r>
            <a:endParaRPr lang="en-US" dirty="0"/>
          </a:p>
        </p:txBody>
      </p:sp>
      <p:sp>
        <p:nvSpPr>
          <p:cNvPr id="4" name="Content Placeholder 3">
            <a:extLst>
              <a:ext uri="{FF2B5EF4-FFF2-40B4-BE49-F238E27FC236}">
                <a16:creationId xmlns:a16="http://schemas.microsoft.com/office/drawing/2014/main" id="{7B351374-04C9-E58A-E916-C854157062D4}"/>
              </a:ext>
            </a:extLst>
          </p:cNvPr>
          <p:cNvSpPr>
            <a:spLocks noGrp="1"/>
          </p:cNvSpPr>
          <p:nvPr>
            <p:ph sz="half" idx="1"/>
          </p:nvPr>
        </p:nvSpPr>
        <p:spPr>
          <a:xfrm>
            <a:off x="298045" y="1144988"/>
            <a:ext cx="9609279" cy="5533012"/>
          </a:xfrm>
        </p:spPr>
        <p:txBody>
          <a:bodyPr/>
          <a:lstStyle/>
          <a:p>
            <a:pPr marL="0" marR="0" indent="0">
              <a:lnSpc>
                <a:spcPct val="107000"/>
              </a:lnSpc>
              <a:spcBef>
                <a:spcPts val="1500"/>
              </a:spcBef>
              <a:spcAft>
                <a:spcPts val="1500"/>
              </a:spcAft>
              <a:buNone/>
            </a:pPr>
            <a:endParaRPr lang="en-US" sz="1800" b="1" kern="0" dirty="0">
              <a:solidFill>
                <a:srgbClr val="000000"/>
              </a:solidFill>
              <a:effectLst/>
              <a:latin typeface="Segoe UI" panose="020B0502040204020203" pitchFamily="34" charset="0"/>
              <a:ea typeface="Times New Roman" panose="02020603050405020304" pitchFamily="18" charset="0"/>
            </a:endParaRPr>
          </a:p>
          <a:p>
            <a:pPr marL="0" marR="0" indent="0">
              <a:lnSpc>
                <a:spcPct val="107000"/>
              </a:lnSpc>
              <a:spcBef>
                <a:spcPts val="1500"/>
              </a:spcBef>
              <a:spcAft>
                <a:spcPts val="1500"/>
              </a:spcAft>
            </a:pPr>
            <a:endParaRPr lang="en-US" b="1" kern="0" dirty="0">
              <a:solidFill>
                <a:srgbClr val="000000"/>
              </a:solidFill>
              <a:latin typeface="Segoe UI" panose="020B0502040204020203" pitchFamily="34" charset="0"/>
              <a:ea typeface="Calibri" panose="020F0502020204030204" pitchFamily="34" charset="0"/>
            </a:endParaRPr>
          </a:p>
          <a:p>
            <a:pPr marL="0" marR="0" indent="0">
              <a:lnSpc>
                <a:spcPct val="107000"/>
              </a:lnSpc>
              <a:spcBef>
                <a:spcPts val="1500"/>
              </a:spcBef>
              <a:spcAft>
                <a:spcPts val="1500"/>
              </a:spcAft>
            </a:pPr>
            <a:endParaRPr lang="en-US" sz="1400" b="1" kern="0" dirty="0">
              <a:solidFill>
                <a:srgbClr val="000000"/>
              </a:solidFill>
              <a:effectLst/>
              <a:latin typeface="Segoe UI" panose="020B0502040204020203" pitchFamily="34" charset="0"/>
              <a:ea typeface="Calibri" panose="020F0502020204030204" pitchFamily="34" charset="0"/>
            </a:endParaRPr>
          </a:p>
          <a:p>
            <a:pPr marL="0" marR="0" indent="0">
              <a:lnSpc>
                <a:spcPct val="107000"/>
              </a:lnSpc>
              <a:spcBef>
                <a:spcPts val="1500"/>
              </a:spcBef>
              <a:spcAft>
                <a:spcPts val="1500"/>
              </a:spcAft>
            </a:pPr>
            <a:endParaRPr lang="en-US" sz="1400" kern="100" dirty="0">
              <a:solidFill>
                <a:srgbClr val="695D46"/>
              </a:solidFill>
              <a:effectLst/>
              <a:latin typeface="Calibri" panose="020F0502020204030204" pitchFamily="34" charset="0"/>
              <a:ea typeface="Calibri" panose="020F0502020204030204" pitchFamily="34" charset="0"/>
            </a:endParaRPr>
          </a:p>
          <a:p>
            <a:pPr marL="0" marR="0" lvl="0" indent="0">
              <a:lnSpc>
                <a:spcPct val="107000"/>
              </a:lnSpc>
              <a:spcBef>
                <a:spcPts val="0"/>
              </a:spcBef>
              <a:spcAft>
                <a:spcPts val="0"/>
              </a:spcAft>
              <a:buSzPts val="1000"/>
              <a:buNone/>
              <a:tabLst>
                <a:tab pos="457200" algn="l"/>
              </a:tabLst>
            </a:pPr>
            <a:endParaRPr lang="en-US" sz="1400" kern="100" dirty="0">
              <a:solidFill>
                <a:srgbClr val="000000"/>
              </a:solidFill>
              <a:effectLst/>
              <a:latin typeface="Calibri" panose="020F0502020204030204" pitchFamily="34" charset="0"/>
              <a:ea typeface="Calibri" panose="020F0502020204030204" pitchFamily="34" charset="0"/>
            </a:endParaRPr>
          </a:p>
          <a:p>
            <a:pPr marL="0" indent="0">
              <a:buNone/>
            </a:pPr>
            <a:r>
              <a:rPr lang="en-US" dirty="0"/>
              <a:t>     </a:t>
            </a:r>
          </a:p>
        </p:txBody>
      </p:sp>
      <p:pic>
        <p:nvPicPr>
          <p:cNvPr id="7" name="Picture Placeholder 6">
            <a:extLst>
              <a:ext uri="{FF2B5EF4-FFF2-40B4-BE49-F238E27FC236}">
                <a16:creationId xmlns:a16="http://schemas.microsoft.com/office/drawing/2014/main" id="{DD5C7385-BAE7-9962-173F-94C50B56456A}"/>
              </a:ext>
            </a:extLst>
          </p:cNvPr>
          <p:cNvPicPr>
            <a:picLocks noGrp="1" noChangeAspect="1"/>
          </p:cNvPicPr>
          <p:nvPr>
            <p:ph type="pic" sz="quarter" idx="13"/>
          </p:nvPr>
        </p:nvPicPr>
        <p:blipFill>
          <a:blip r:embed="rId2"/>
          <a:srcRect l="33551" r="33551"/>
          <a:stretch>
            <a:fillRect/>
          </a:stretch>
        </p:blipFill>
        <p:spPr>
          <a:xfrm>
            <a:off x="9986963" y="0"/>
            <a:ext cx="2205037" cy="6680200"/>
          </a:xfrm>
          <a:prstGeom prst="rect">
            <a:avLst/>
          </a:prstGeom>
        </p:spPr>
      </p:pic>
      <p:sp>
        <p:nvSpPr>
          <p:cNvPr id="6" name="Slide Number Placeholder 5">
            <a:extLst>
              <a:ext uri="{FF2B5EF4-FFF2-40B4-BE49-F238E27FC236}">
                <a16:creationId xmlns:a16="http://schemas.microsoft.com/office/drawing/2014/main" id="{A500EB62-4980-C2C5-8010-4F6F5C4A14C1}"/>
              </a:ext>
            </a:extLst>
          </p:cNvPr>
          <p:cNvSpPr>
            <a:spLocks noGrp="1"/>
          </p:cNvSpPr>
          <p:nvPr>
            <p:ph type="sldNum" sz="quarter" idx="15"/>
          </p:nvPr>
        </p:nvSpPr>
        <p:spPr/>
        <p:txBody>
          <a:bodyPr/>
          <a:lstStyle/>
          <a:p>
            <a:fld id="{058DB212-BFA2-403F-85EF-DFD3FF6D973A}" type="slidenum">
              <a:rPr lang="en-US" noProof="0" smtClean="0"/>
              <a:pPr/>
              <a:t>7</a:t>
            </a:fld>
            <a:endParaRPr lang="en-US" noProof="0"/>
          </a:p>
        </p:txBody>
      </p:sp>
      <p:graphicFrame>
        <p:nvGraphicFramePr>
          <p:cNvPr id="8" name="Table 7">
            <a:extLst>
              <a:ext uri="{FF2B5EF4-FFF2-40B4-BE49-F238E27FC236}">
                <a16:creationId xmlns:a16="http://schemas.microsoft.com/office/drawing/2014/main" id="{9EB29D18-4596-BC71-8807-54052B4DC346}"/>
              </a:ext>
            </a:extLst>
          </p:cNvPr>
          <p:cNvGraphicFramePr>
            <a:graphicFrameLocks noGrp="1"/>
          </p:cNvGraphicFramePr>
          <p:nvPr>
            <p:extLst>
              <p:ext uri="{D42A27DB-BD31-4B8C-83A1-F6EECF244321}">
                <p14:modId xmlns:p14="http://schemas.microsoft.com/office/powerpoint/2010/main" val="1405312378"/>
              </p:ext>
            </p:extLst>
          </p:nvPr>
        </p:nvGraphicFramePr>
        <p:xfrm>
          <a:off x="1940119" y="2433100"/>
          <a:ext cx="3657600" cy="1653870"/>
        </p:xfrm>
        <a:graphic>
          <a:graphicData uri="http://schemas.openxmlformats.org/drawingml/2006/table">
            <a:tbl>
              <a:tblPr firstRow="1" firstCol="1" bandRow="1"/>
              <a:tblGrid>
                <a:gridCol w="3657600">
                  <a:extLst>
                    <a:ext uri="{9D8B030D-6E8A-4147-A177-3AD203B41FA5}">
                      <a16:colId xmlns:a16="http://schemas.microsoft.com/office/drawing/2014/main" val="3496391805"/>
                    </a:ext>
                  </a:extLst>
                </a:gridCol>
              </a:tblGrid>
              <a:tr h="376831">
                <a:tc>
                  <a:txBody>
                    <a:bodyPr/>
                    <a:lstStyle/>
                    <a:p>
                      <a:pPr marL="6350" marR="47625" indent="-6350">
                        <a:lnSpc>
                          <a:spcPct val="107000"/>
                        </a:lnSpc>
                        <a:spcBef>
                          <a:spcPts val="0"/>
                        </a:spcBef>
                        <a:spcAft>
                          <a:spcPts val="225"/>
                        </a:spcAft>
                      </a:pPr>
                      <a:r>
                        <a:rPr lang="en-US" sz="1100" b="1" kern="100" dirty="0">
                          <a:solidFill>
                            <a:srgbClr val="695D46"/>
                          </a:solidFill>
                          <a:effectLst/>
                          <a:latin typeface="Calibri" panose="020F0502020204030204" pitchFamily="34" charset="0"/>
                          <a:ea typeface="Calibri" panose="020F0502020204030204" pitchFamily="34" charset="0"/>
                          <a:cs typeface="Times New Roman" panose="02020603050405020304" pitchFamily="18" charset="0"/>
                        </a:rPr>
                        <a:t>Attributes </a:t>
                      </a:r>
                      <a:r>
                        <a:rPr lang="en-US" sz="1100" kern="100" dirty="0">
                          <a:solidFill>
                            <a:srgbClr val="695D46"/>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1" kern="100" dirty="0">
                          <a:solidFill>
                            <a:srgbClr val="695D46"/>
                          </a:solidFill>
                          <a:effectLst/>
                          <a:latin typeface="Calibri" panose="020F0502020204030204" pitchFamily="34" charset="0"/>
                          <a:ea typeface="Calibri" panose="020F0502020204030204" pitchFamily="34" charset="0"/>
                          <a:cs typeface="Times New Roman" panose="02020603050405020304" pitchFamily="18" charset="0"/>
                        </a:rPr>
                        <a:t>Importance  Score</a:t>
                      </a:r>
                      <a:endParaRPr lang="en-US" sz="1100" kern="100" dirty="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1901458"/>
                  </a:ext>
                </a:extLst>
              </a:tr>
              <a:tr h="1277039">
                <a:tc>
                  <a:txBody>
                    <a:bodyPr/>
                    <a:lstStyle/>
                    <a:p>
                      <a:pPr marL="6350" marR="47625" indent="-6350">
                        <a:lnSpc>
                          <a:spcPct val="107000"/>
                        </a:lnSpc>
                        <a:spcBef>
                          <a:spcPts val="0"/>
                        </a:spcBef>
                        <a:spcAft>
                          <a:spcPts val="225"/>
                        </a:spcAft>
                      </a:pPr>
                      <a:r>
                        <a:rPr lang="en-US" sz="1100" i="1" kern="100" dirty="0" err="1">
                          <a:solidFill>
                            <a:srgbClr val="695D46"/>
                          </a:solidFill>
                          <a:effectLst/>
                          <a:latin typeface="Calibri" panose="020F0502020204030204" pitchFamily="34" charset="0"/>
                          <a:ea typeface="Calibri" panose="020F0502020204030204" pitchFamily="34" charset="0"/>
                          <a:cs typeface="Times New Roman" panose="02020603050405020304" pitchFamily="18" charset="0"/>
                        </a:rPr>
                        <a:t>Wheels_Off</a:t>
                      </a:r>
                      <a:r>
                        <a:rPr lang="en-US" sz="1100" i="1" kern="100" dirty="0">
                          <a:solidFill>
                            <a:srgbClr val="695D46"/>
                          </a:solidFill>
                          <a:effectLst/>
                          <a:latin typeface="Calibri" panose="020F0502020204030204" pitchFamily="34" charset="0"/>
                          <a:ea typeface="Calibri" panose="020F0502020204030204" pitchFamily="34" charset="0"/>
                          <a:cs typeface="Times New Roman" panose="02020603050405020304" pitchFamily="18" charset="0"/>
                        </a:rPr>
                        <a:t>_ elapse</a:t>
                      </a:r>
                      <a:r>
                        <a:rPr lang="en-US" sz="1100" kern="100" dirty="0">
                          <a:solidFill>
                            <a:srgbClr val="695D46"/>
                          </a:solidFill>
                          <a:effectLst/>
                          <a:latin typeface="Calibri" panose="020F0502020204030204" pitchFamily="34" charset="0"/>
                          <a:ea typeface="Calibri" panose="020F0502020204030204" pitchFamily="34" charset="0"/>
                          <a:cs typeface="Times New Roman" panose="02020603050405020304" pitchFamily="18" charset="0"/>
                        </a:rPr>
                        <a:t>                                      0.96844</a:t>
                      </a:r>
                    </a:p>
                    <a:p>
                      <a:pPr marL="6350" marR="47625" indent="-6350">
                        <a:lnSpc>
                          <a:spcPct val="107000"/>
                        </a:lnSpc>
                        <a:spcBef>
                          <a:spcPts val="0"/>
                        </a:spcBef>
                        <a:spcAft>
                          <a:spcPts val="225"/>
                        </a:spcAft>
                      </a:pPr>
                      <a:r>
                        <a:rPr lang="en-US" sz="1100" i="1" kern="100" dirty="0">
                          <a:solidFill>
                            <a:srgbClr val="695D46"/>
                          </a:solidFill>
                          <a:effectLst/>
                          <a:latin typeface="Calibri" panose="020F0502020204030204" pitchFamily="34" charset="0"/>
                          <a:ea typeface="Calibri" panose="020F0502020204030204" pitchFamily="34" charset="0"/>
                          <a:cs typeface="Times New Roman" panose="02020603050405020304" pitchFamily="18" charset="0"/>
                        </a:rPr>
                        <a:t>Actual elapsed time                                      </a:t>
                      </a:r>
                      <a:r>
                        <a:rPr lang="en-US" sz="1100" kern="100" dirty="0">
                          <a:solidFill>
                            <a:srgbClr val="695D46"/>
                          </a:solidFill>
                          <a:effectLst/>
                          <a:latin typeface="Calibri" panose="020F0502020204030204" pitchFamily="34" charset="0"/>
                          <a:ea typeface="Calibri" panose="020F0502020204030204" pitchFamily="34" charset="0"/>
                          <a:cs typeface="Times New Roman" panose="02020603050405020304" pitchFamily="18" charset="0"/>
                        </a:rPr>
                        <a:t>0.003170</a:t>
                      </a:r>
                    </a:p>
                    <a:p>
                      <a:pPr marL="6350" marR="47625" indent="-6350">
                        <a:lnSpc>
                          <a:spcPct val="107000"/>
                        </a:lnSpc>
                        <a:spcBef>
                          <a:spcPts val="0"/>
                        </a:spcBef>
                        <a:spcAft>
                          <a:spcPts val="225"/>
                        </a:spcAft>
                      </a:pPr>
                      <a:r>
                        <a:rPr lang="en-US" sz="1100" i="1" kern="100" dirty="0" err="1">
                          <a:solidFill>
                            <a:srgbClr val="695D46"/>
                          </a:solidFill>
                          <a:effectLst/>
                          <a:latin typeface="Calibri" panose="020F0502020204030204" pitchFamily="34" charset="0"/>
                          <a:ea typeface="Calibri" panose="020F0502020204030204" pitchFamily="34" charset="0"/>
                          <a:cs typeface="Times New Roman" panose="02020603050405020304" pitchFamily="18" charset="0"/>
                        </a:rPr>
                        <a:t>Planned_elapsed_time</a:t>
                      </a:r>
                      <a:r>
                        <a:rPr lang="en-US" sz="1100" kern="100" dirty="0">
                          <a:solidFill>
                            <a:srgbClr val="695D46"/>
                          </a:solidFill>
                          <a:effectLst/>
                          <a:latin typeface="Calibri" panose="020F0502020204030204" pitchFamily="34" charset="0"/>
                          <a:ea typeface="Calibri" panose="020F0502020204030204" pitchFamily="34" charset="0"/>
                          <a:cs typeface="Times New Roman" panose="02020603050405020304" pitchFamily="18" charset="0"/>
                        </a:rPr>
                        <a:t>                                 0.03156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917187"/>
                  </a:ext>
                </a:extLst>
              </a:tr>
            </a:tbl>
          </a:graphicData>
        </a:graphic>
      </p:graphicFrame>
    </p:spTree>
    <p:extLst>
      <p:ext uri="{BB962C8B-B14F-4D97-AF65-F5344CB8AC3E}">
        <p14:creationId xmlns:p14="http://schemas.microsoft.com/office/powerpoint/2010/main" val="2005002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76E8-4A23-D93F-0FE2-43CE4B4ED17B}"/>
              </a:ext>
            </a:extLst>
          </p:cNvPr>
          <p:cNvSpPr>
            <a:spLocks noGrp="1"/>
          </p:cNvSpPr>
          <p:nvPr>
            <p:ph type="title"/>
          </p:nvPr>
        </p:nvSpPr>
        <p:spPr/>
        <p:txBody>
          <a:bodyPr/>
          <a:lstStyle/>
          <a:p>
            <a:r>
              <a:rPr lang="en-US" dirty="0"/>
              <a:t>Modeling and Performance</a:t>
            </a:r>
          </a:p>
        </p:txBody>
      </p:sp>
      <p:sp>
        <p:nvSpPr>
          <p:cNvPr id="3" name="Text Placeholder 2">
            <a:extLst>
              <a:ext uri="{FF2B5EF4-FFF2-40B4-BE49-F238E27FC236}">
                <a16:creationId xmlns:a16="http://schemas.microsoft.com/office/drawing/2014/main" id="{23A6149F-A214-CDA6-B2A2-12DA50E28480}"/>
              </a:ext>
            </a:extLst>
          </p:cNvPr>
          <p:cNvSpPr>
            <a:spLocks noGrp="1"/>
          </p:cNvSpPr>
          <p:nvPr>
            <p:ph type="body" sz="quarter" idx="12"/>
          </p:nvPr>
        </p:nvSpPr>
        <p:spPr/>
        <p:txBody>
          <a:bodyPr/>
          <a:lstStyle/>
          <a:p>
            <a:r>
              <a:rPr lang="en-US" dirty="0" err="1"/>
              <a:t>Capstone_Project</a:t>
            </a:r>
            <a:endParaRPr lang="en-US" dirty="0"/>
          </a:p>
        </p:txBody>
      </p:sp>
      <p:sp>
        <p:nvSpPr>
          <p:cNvPr id="4" name="Content Placeholder 3">
            <a:extLst>
              <a:ext uri="{FF2B5EF4-FFF2-40B4-BE49-F238E27FC236}">
                <a16:creationId xmlns:a16="http://schemas.microsoft.com/office/drawing/2014/main" id="{7B351374-04C9-E58A-E916-C854157062D4}"/>
              </a:ext>
            </a:extLst>
          </p:cNvPr>
          <p:cNvSpPr>
            <a:spLocks noGrp="1"/>
          </p:cNvSpPr>
          <p:nvPr>
            <p:ph sz="half" idx="1"/>
          </p:nvPr>
        </p:nvSpPr>
        <p:spPr>
          <a:xfrm>
            <a:off x="298045" y="1144988"/>
            <a:ext cx="9609279" cy="5533012"/>
          </a:xfrm>
        </p:spPr>
        <p:txBody>
          <a:bodyPr/>
          <a:lstStyle/>
          <a:p>
            <a:pPr marL="0" marR="0" indent="0">
              <a:lnSpc>
                <a:spcPct val="107000"/>
              </a:lnSpc>
              <a:spcBef>
                <a:spcPts val="1500"/>
              </a:spcBef>
              <a:spcAft>
                <a:spcPts val="1500"/>
              </a:spcAft>
              <a:buNone/>
            </a:pPr>
            <a:endParaRPr lang="en-US" sz="1800" kern="100" dirty="0">
              <a:solidFill>
                <a:srgbClr val="695D46"/>
              </a:solidFill>
              <a:effectLst/>
              <a:latin typeface="Calibri" panose="020F0502020204030204" pitchFamily="34" charset="0"/>
              <a:ea typeface="Calibri" panose="020F0502020204030204" pitchFamily="34" charset="0"/>
            </a:endParaRPr>
          </a:p>
          <a:p>
            <a:pPr marL="0" marR="0" indent="0">
              <a:lnSpc>
                <a:spcPct val="107000"/>
              </a:lnSpc>
              <a:spcBef>
                <a:spcPts val="1500"/>
              </a:spcBef>
              <a:spcAft>
                <a:spcPts val="1500"/>
              </a:spcAft>
              <a:buNone/>
            </a:pPr>
            <a:endParaRPr lang="en-US" sz="1800" kern="100" dirty="0">
              <a:solidFill>
                <a:srgbClr val="000000"/>
              </a:solidFill>
              <a:effectLst/>
              <a:latin typeface="Calibri" panose="020F0502020204030204" pitchFamily="34" charset="0"/>
              <a:ea typeface="Calibri" panose="020F0502020204030204" pitchFamily="34" charset="0"/>
            </a:endParaRPr>
          </a:p>
          <a:p>
            <a:pPr marL="0" marR="0" indent="0">
              <a:lnSpc>
                <a:spcPct val="107000"/>
              </a:lnSpc>
              <a:spcBef>
                <a:spcPts val="1500"/>
              </a:spcBef>
              <a:spcAft>
                <a:spcPts val="1500"/>
              </a:spcAft>
              <a:buNone/>
            </a:pPr>
            <a:endParaRPr lang="en-US" b="1" kern="0" dirty="0">
              <a:solidFill>
                <a:srgbClr val="000000"/>
              </a:solidFill>
              <a:latin typeface="Segoe UI" panose="020B0502040204020203" pitchFamily="34" charset="0"/>
              <a:ea typeface="Calibri" panose="020F0502020204030204" pitchFamily="34" charset="0"/>
            </a:endParaRPr>
          </a:p>
          <a:p>
            <a:pPr marL="0" marR="0" indent="0">
              <a:lnSpc>
                <a:spcPct val="107000"/>
              </a:lnSpc>
              <a:spcBef>
                <a:spcPts val="1500"/>
              </a:spcBef>
              <a:spcAft>
                <a:spcPts val="1500"/>
              </a:spcAft>
              <a:buNone/>
            </a:pPr>
            <a:endParaRPr lang="en-US" sz="1800" kern="100" dirty="0">
              <a:solidFill>
                <a:srgbClr val="695D46"/>
              </a:solidFill>
              <a:effectLst/>
              <a:latin typeface="Calibri" panose="020F0502020204030204" pitchFamily="34" charset="0"/>
              <a:ea typeface="Calibri" panose="020F0502020204030204" pitchFamily="34" charset="0"/>
            </a:endParaRPr>
          </a:p>
          <a:p>
            <a:pPr marL="0" marR="0" indent="0">
              <a:lnSpc>
                <a:spcPct val="107000"/>
              </a:lnSpc>
              <a:spcBef>
                <a:spcPts val="1500"/>
              </a:spcBef>
              <a:spcAft>
                <a:spcPts val="1500"/>
              </a:spcAft>
            </a:pPr>
            <a:endParaRPr lang="en-US" sz="1400" b="1" kern="0" dirty="0">
              <a:solidFill>
                <a:srgbClr val="000000"/>
              </a:solidFill>
              <a:effectLst/>
              <a:latin typeface="Segoe UI" panose="020B0502040204020203" pitchFamily="34" charset="0"/>
              <a:ea typeface="Calibri" panose="020F0502020204030204" pitchFamily="34" charset="0"/>
            </a:endParaRPr>
          </a:p>
          <a:p>
            <a:pPr marL="0" marR="0" indent="0">
              <a:lnSpc>
                <a:spcPct val="107000"/>
              </a:lnSpc>
              <a:spcBef>
                <a:spcPts val="1500"/>
              </a:spcBef>
              <a:spcAft>
                <a:spcPts val="1500"/>
              </a:spcAft>
            </a:pPr>
            <a:endParaRPr lang="en-US" sz="1400" kern="100" dirty="0">
              <a:solidFill>
                <a:srgbClr val="695D46"/>
              </a:solidFill>
              <a:effectLst/>
              <a:latin typeface="Calibri" panose="020F0502020204030204" pitchFamily="34" charset="0"/>
              <a:ea typeface="Calibri" panose="020F0502020204030204" pitchFamily="34" charset="0"/>
            </a:endParaRPr>
          </a:p>
          <a:p>
            <a:pPr marL="0" marR="0" lvl="0" indent="0">
              <a:lnSpc>
                <a:spcPct val="107000"/>
              </a:lnSpc>
              <a:spcBef>
                <a:spcPts val="0"/>
              </a:spcBef>
              <a:spcAft>
                <a:spcPts val="0"/>
              </a:spcAft>
              <a:buSzPts val="1000"/>
              <a:buNone/>
              <a:tabLst>
                <a:tab pos="457200" algn="l"/>
              </a:tabLst>
            </a:pPr>
            <a:endParaRPr lang="en-US" sz="1400" kern="100" dirty="0">
              <a:solidFill>
                <a:srgbClr val="000000"/>
              </a:solidFill>
              <a:effectLst/>
              <a:latin typeface="Calibri" panose="020F0502020204030204" pitchFamily="34" charset="0"/>
              <a:ea typeface="Calibri" panose="020F0502020204030204" pitchFamily="34" charset="0"/>
            </a:endParaRPr>
          </a:p>
          <a:p>
            <a:pPr marL="0" indent="0">
              <a:buNone/>
            </a:pPr>
            <a:r>
              <a:rPr lang="en-US" dirty="0"/>
              <a:t>     </a:t>
            </a:r>
          </a:p>
        </p:txBody>
      </p:sp>
      <p:pic>
        <p:nvPicPr>
          <p:cNvPr id="7" name="Picture Placeholder 6">
            <a:extLst>
              <a:ext uri="{FF2B5EF4-FFF2-40B4-BE49-F238E27FC236}">
                <a16:creationId xmlns:a16="http://schemas.microsoft.com/office/drawing/2014/main" id="{DD5C7385-BAE7-9962-173F-94C50B56456A}"/>
              </a:ext>
            </a:extLst>
          </p:cNvPr>
          <p:cNvPicPr>
            <a:picLocks noGrp="1" noChangeAspect="1"/>
          </p:cNvPicPr>
          <p:nvPr>
            <p:ph type="pic" sz="quarter" idx="13"/>
          </p:nvPr>
        </p:nvPicPr>
        <p:blipFill>
          <a:blip r:embed="rId2"/>
          <a:srcRect l="33551" r="33551"/>
          <a:stretch>
            <a:fillRect/>
          </a:stretch>
        </p:blipFill>
        <p:spPr>
          <a:xfrm>
            <a:off x="9986963" y="0"/>
            <a:ext cx="2205037" cy="6680200"/>
          </a:xfrm>
          <a:prstGeom prst="rect">
            <a:avLst/>
          </a:prstGeom>
        </p:spPr>
      </p:pic>
      <p:graphicFrame>
        <p:nvGraphicFramePr>
          <p:cNvPr id="8" name="Table 7">
            <a:extLst>
              <a:ext uri="{FF2B5EF4-FFF2-40B4-BE49-F238E27FC236}">
                <a16:creationId xmlns:a16="http://schemas.microsoft.com/office/drawing/2014/main" id="{702E9549-01DC-C123-3038-51C18A92795C}"/>
              </a:ext>
            </a:extLst>
          </p:cNvPr>
          <p:cNvGraphicFramePr>
            <a:graphicFrameLocks noGrp="1"/>
          </p:cNvGraphicFramePr>
          <p:nvPr>
            <p:extLst>
              <p:ext uri="{D42A27DB-BD31-4B8C-83A1-F6EECF244321}">
                <p14:modId xmlns:p14="http://schemas.microsoft.com/office/powerpoint/2010/main" val="4146619860"/>
              </p:ext>
            </p:extLst>
          </p:nvPr>
        </p:nvGraphicFramePr>
        <p:xfrm>
          <a:off x="2284676" y="2759103"/>
          <a:ext cx="5717436" cy="1802643"/>
        </p:xfrm>
        <a:graphic>
          <a:graphicData uri="http://schemas.openxmlformats.org/drawingml/2006/table">
            <a:tbl>
              <a:tblPr firstRow="1" firstCol="1" bandRow="1">
                <a:tableStyleId>{5C22544A-7EE6-4342-B048-85BDC9FD1C3A}</a:tableStyleId>
              </a:tblPr>
              <a:tblGrid>
                <a:gridCol w="1429121">
                  <a:extLst>
                    <a:ext uri="{9D8B030D-6E8A-4147-A177-3AD203B41FA5}">
                      <a16:colId xmlns:a16="http://schemas.microsoft.com/office/drawing/2014/main" val="413756728"/>
                    </a:ext>
                  </a:extLst>
                </a:gridCol>
                <a:gridCol w="1430073">
                  <a:extLst>
                    <a:ext uri="{9D8B030D-6E8A-4147-A177-3AD203B41FA5}">
                      <a16:colId xmlns:a16="http://schemas.microsoft.com/office/drawing/2014/main" val="1296216921"/>
                    </a:ext>
                  </a:extLst>
                </a:gridCol>
                <a:gridCol w="1022298">
                  <a:extLst>
                    <a:ext uri="{9D8B030D-6E8A-4147-A177-3AD203B41FA5}">
                      <a16:colId xmlns:a16="http://schemas.microsoft.com/office/drawing/2014/main" val="1774019533"/>
                    </a:ext>
                  </a:extLst>
                </a:gridCol>
                <a:gridCol w="406823">
                  <a:extLst>
                    <a:ext uri="{9D8B030D-6E8A-4147-A177-3AD203B41FA5}">
                      <a16:colId xmlns:a16="http://schemas.microsoft.com/office/drawing/2014/main" val="3800481443"/>
                    </a:ext>
                  </a:extLst>
                </a:gridCol>
                <a:gridCol w="1429121">
                  <a:extLst>
                    <a:ext uri="{9D8B030D-6E8A-4147-A177-3AD203B41FA5}">
                      <a16:colId xmlns:a16="http://schemas.microsoft.com/office/drawing/2014/main" val="906748734"/>
                    </a:ext>
                  </a:extLst>
                </a:gridCol>
              </a:tblGrid>
              <a:tr h="329934">
                <a:tc>
                  <a:txBody>
                    <a:bodyPr/>
                    <a:lstStyle/>
                    <a:p>
                      <a:pPr marL="26035" marR="0" indent="0" algn="ctr">
                        <a:lnSpc>
                          <a:spcPct val="107000"/>
                        </a:lnSpc>
                        <a:spcBef>
                          <a:spcPts val="0"/>
                        </a:spcBef>
                        <a:spcAft>
                          <a:spcPts val="0"/>
                        </a:spcAft>
                      </a:pPr>
                      <a:r>
                        <a:rPr lang="en-US" sz="1100" kern="100" dirty="0">
                          <a:effectLst/>
                        </a:rPr>
                        <a:t> </a:t>
                      </a:r>
                      <a:endParaRPr lang="en-US" sz="1100" kern="100" dirty="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6515" marB="0"/>
                </a:tc>
                <a:tc>
                  <a:txBody>
                    <a:bodyPr/>
                    <a:lstStyle/>
                    <a:p>
                      <a:pPr marL="6350" marR="0" indent="-6350">
                        <a:lnSpc>
                          <a:spcPct val="110000"/>
                        </a:lnSpc>
                        <a:spcBef>
                          <a:spcPts val="0"/>
                        </a:spcBef>
                        <a:spcAft>
                          <a:spcPts val="15"/>
                        </a:spcAft>
                      </a:pPr>
                      <a:r>
                        <a:rPr lang="en-US" sz="1000" kern="100">
                          <a:effectLst/>
                        </a:rPr>
                        <a:t>PRECISION</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6515" marB="0"/>
                </a:tc>
                <a:tc>
                  <a:txBody>
                    <a:bodyPr/>
                    <a:lstStyle/>
                    <a:p>
                      <a:pPr marL="6350" marR="0" indent="-6350">
                        <a:lnSpc>
                          <a:spcPct val="110000"/>
                        </a:lnSpc>
                        <a:spcBef>
                          <a:spcPts val="0"/>
                        </a:spcBef>
                        <a:spcAft>
                          <a:spcPts val="15"/>
                        </a:spcAft>
                      </a:pPr>
                      <a:r>
                        <a:rPr lang="en-US" sz="1000" kern="100">
                          <a:effectLst/>
                        </a:rPr>
                        <a:t>RECALL</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6515" marB="0"/>
                </a:tc>
                <a:tc>
                  <a:txBody>
                    <a:bodyPr/>
                    <a:lstStyle/>
                    <a:p>
                      <a:pPr marL="6350" marR="0" indent="-6350">
                        <a:lnSpc>
                          <a:spcPct val="110000"/>
                        </a:lnSpc>
                        <a:spcBef>
                          <a:spcPts val="0"/>
                        </a:spcBef>
                        <a:spcAft>
                          <a:spcPts val="15"/>
                        </a:spcAft>
                      </a:pPr>
                      <a:r>
                        <a:rPr lang="en-US" sz="1000" kern="100">
                          <a:effectLst/>
                        </a:rPr>
                        <a:t> </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6515" marB="0"/>
                </a:tc>
                <a:tc>
                  <a:txBody>
                    <a:bodyPr/>
                    <a:lstStyle/>
                    <a:p>
                      <a:pPr marL="6350" marR="0" indent="-6350">
                        <a:lnSpc>
                          <a:spcPct val="110000"/>
                        </a:lnSpc>
                        <a:spcBef>
                          <a:spcPts val="0"/>
                        </a:spcBef>
                        <a:spcAft>
                          <a:spcPts val="15"/>
                        </a:spcAft>
                      </a:pPr>
                      <a:r>
                        <a:rPr lang="en-US" sz="1000" kern="100">
                          <a:effectLst/>
                        </a:rPr>
                        <a:t>F1 SCORE</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6515" marB="0"/>
                </a:tc>
                <a:extLst>
                  <a:ext uri="{0D108BD9-81ED-4DB2-BD59-A6C34878D82A}">
                    <a16:rowId xmlns:a16="http://schemas.microsoft.com/office/drawing/2014/main" val="3289884750"/>
                  </a:ext>
                </a:extLst>
              </a:tr>
              <a:tr h="490903">
                <a:tc>
                  <a:txBody>
                    <a:bodyPr/>
                    <a:lstStyle/>
                    <a:p>
                      <a:pPr marL="26035" marR="0" indent="0" algn="ctr">
                        <a:lnSpc>
                          <a:spcPct val="107000"/>
                        </a:lnSpc>
                        <a:spcBef>
                          <a:spcPts val="0"/>
                        </a:spcBef>
                        <a:spcAft>
                          <a:spcPts val="0"/>
                        </a:spcAft>
                      </a:pPr>
                      <a:r>
                        <a:rPr lang="en-US" sz="1000" kern="100">
                          <a:effectLst/>
                        </a:rPr>
                        <a:t>Class 0</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6515" marB="0"/>
                </a:tc>
                <a:tc>
                  <a:txBody>
                    <a:bodyPr/>
                    <a:lstStyle/>
                    <a:p>
                      <a:pPr marL="0" marR="26035" indent="0" algn="ctr">
                        <a:lnSpc>
                          <a:spcPct val="107000"/>
                        </a:lnSpc>
                        <a:spcBef>
                          <a:spcPts val="0"/>
                        </a:spcBef>
                        <a:spcAft>
                          <a:spcPts val="0"/>
                        </a:spcAft>
                      </a:pPr>
                      <a:r>
                        <a:rPr lang="en-US" sz="1000" kern="100">
                          <a:effectLst/>
                        </a:rPr>
                        <a:t>0.91</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6515" marB="0"/>
                </a:tc>
                <a:tc>
                  <a:txBody>
                    <a:bodyPr/>
                    <a:lstStyle/>
                    <a:p>
                      <a:pPr marL="0" marR="0" indent="0" algn="ctr">
                        <a:lnSpc>
                          <a:spcPct val="107000"/>
                        </a:lnSpc>
                        <a:spcBef>
                          <a:spcPts val="0"/>
                        </a:spcBef>
                        <a:spcAft>
                          <a:spcPts val="800"/>
                        </a:spcAft>
                      </a:pPr>
                      <a:r>
                        <a:rPr lang="en-US" sz="1100" kern="100">
                          <a:effectLst/>
                        </a:rPr>
                        <a:t> </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6515" marB="0"/>
                </a:tc>
                <a:tc>
                  <a:txBody>
                    <a:bodyPr/>
                    <a:lstStyle/>
                    <a:p>
                      <a:pPr marL="0" marR="0" indent="0" algn="ctr">
                        <a:lnSpc>
                          <a:spcPct val="107000"/>
                        </a:lnSpc>
                        <a:spcBef>
                          <a:spcPts val="0"/>
                        </a:spcBef>
                        <a:spcAft>
                          <a:spcPts val="0"/>
                        </a:spcAft>
                      </a:pPr>
                      <a:r>
                        <a:rPr lang="en-US" sz="1000" kern="100">
                          <a:effectLst/>
                        </a:rPr>
                        <a:t>0.99</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6515" marB="0"/>
                </a:tc>
                <a:tc>
                  <a:txBody>
                    <a:bodyPr/>
                    <a:lstStyle/>
                    <a:p>
                      <a:pPr marL="0" marR="26035" indent="0" algn="ctr">
                        <a:lnSpc>
                          <a:spcPct val="107000"/>
                        </a:lnSpc>
                        <a:spcBef>
                          <a:spcPts val="0"/>
                        </a:spcBef>
                        <a:spcAft>
                          <a:spcPts val="0"/>
                        </a:spcAft>
                      </a:pPr>
                      <a:r>
                        <a:rPr lang="en-US" sz="1000" kern="100">
                          <a:effectLst/>
                        </a:rPr>
                        <a:t>0.96</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6515" marB="0"/>
                </a:tc>
                <a:extLst>
                  <a:ext uri="{0D108BD9-81ED-4DB2-BD59-A6C34878D82A}">
                    <a16:rowId xmlns:a16="http://schemas.microsoft.com/office/drawing/2014/main" val="2381561328"/>
                  </a:ext>
                </a:extLst>
              </a:tr>
              <a:tr h="490903">
                <a:tc>
                  <a:txBody>
                    <a:bodyPr/>
                    <a:lstStyle/>
                    <a:p>
                      <a:pPr marL="26035" marR="0" indent="0" algn="ctr">
                        <a:lnSpc>
                          <a:spcPct val="107000"/>
                        </a:lnSpc>
                        <a:spcBef>
                          <a:spcPts val="0"/>
                        </a:spcBef>
                        <a:spcAft>
                          <a:spcPts val="0"/>
                        </a:spcAft>
                      </a:pPr>
                      <a:r>
                        <a:rPr lang="en-US" sz="1000" kern="100">
                          <a:effectLst/>
                        </a:rPr>
                        <a:t>Class 1</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6515" marB="0"/>
                </a:tc>
                <a:tc>
                  <a:txBody>
                    <a:bodyPr/>
                    <a:lstStyle/>
                    <a:p>
                      <a:pPr marL="0" marR="26035" indent="0" algn="ctr">
                        <a:lnSpc>
                          <a:spcPct val="107000"/>
                        </a:lnSpc>
                        <a:spcBef>
                          <a:spcPts val="0"/>
                        </a:spcBef>
                        <a:spcAft>
                          <a:spcPts val="0"/>
                        </a:spcAft>
                      </a:pPr>
                      <a:r>
                        <a:rPr lang="en-US" sz="1000" kern="100">
                          <a:effectLst/>
                        </a:rPr>
                        <a:t>0.99</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6515" marB="0"/>
                </a:tc>
                <a:tc>
                  <a:txBody>
                    <a:bodyPr/>
                    <a:lstStyle/>
                    <a:p>
                      <a:pPr marL="0" marR="0" indent="0" algn="ctr">
                        <a:lnSpc>
                          <a:spcPct val="107000"/>
                        </a:lnSpc>
                        <a:spcBef>
                          <a:spcPts val="0"/>
                        </a:spcBef>
                        <a:spcAft>
                          <a:spcPts val="800"/>
                        </a:spcAft>
                      </a:pPr>
                      <a:r>
                        <a:rPr lang="en-US" sz="1100" kern="100" dirty="0">
                          <a:effectLst/>
                        </a:rPr>
                        <a:t> </a:t>
                      </a:r>
                      <a:endParaRPr lang="en-US" sz="1100" kern="100" dirty="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6515" marB="0"/>
                </a:tc>
                <a:tc>
                  <a:txBody>
                    <a:bodyPr/>
                    <a:lstStyle/>
                    <a:p>
                      <a:pPr marL="0" marR="0" indent="0" algn="ctr">
                        <a:lnSpc>
                          <a:spcPct val="107000"/>
                        </a:lnSpc>
                        <a:spcBef>
                          <a:spcPts val="0"/>
                        </a:spcBef>
                        <a:spcAft>
                          <a:spcPts val="0"/>
                        </a:spcAft>
                      </a:pPr>
                      <a:r>
                        <a:rPr lang="en-US" sz="1000" kern="100">
                          <a:effectLst/>
                        </a:rPr>
                        <a:t>0.34</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6515" marB="0"/>
                </a:tc>
                <a:tc>
                  <a:txBody>
                    <a:bodyPr/>
                    <a:lstStyle/>
                    <a:p>
                      <a:pPr marL="0" marR="26035" indent="0" algn="ctr">
                        <a:lnSpc>
                          <a:spcPct val="107000"/>
                        </a:lnSpc>
                        <a:spcBef>
                          <a:spcPts val="0"/>
                        </a:spcBef>
                        <a:spcAft>
                          <a:spcPts val="0"/>
                        </a:spcAft>
                      </a:pPr>
                      <a:r>
                        <a:rPr lang="en-US" sz="1000" kern="100">
                          <a:effectLst/>
                        </a:rPr>
                        <a:t>0.51</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6515" marB="0"/>
                </a:tc>
                <a:extLst>
                  <a:ext uri="{0D108BD9-81ED-4DB2-BD59-A6C34878D82A}">
                    <a16:rowId xmlns:a16="http://schemas.microsoft.com/office/drawing/2014/main" val="2279161397"/>
                  </a:ext>
                </a:extLst>
              </a:tr>
              <a:tr h="490903">
                <a:tc>
                  <a:txBody>
                    <a:bodyPr/>
                    <a:lstStyle/>
                    <a:p>
                      <a:pPr marL="26035" marR="0" indent="0" algn="ctr">
                        <a:lnSpc>
                          <a:spcPct val="107000"/>
                        </a:lnSpc>
                        <a:spcBef>
                          <a:spcPts val="0"/>
                        </a:spcBef>
                        <a:spcAft>
                          <a:spcPts val="0"/>
                        </a:spcAft>
                      </a:pPr>
                      <a:r>
                        <a:rPr lang="en-US" sz="1000" kern="100">
                          <a:effectLst/>
                        </a:rPr>
                        <a:t>Weighted Avg</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6515" marB="0"/>
                </a:tc>
                <a:tc>
                  <a:txBody>
                    <a:bodyPr/>
                    <a:lstStyle/>
                    <a:p>
                      <a:pPr marL="0" marR="26035" indent="0" algn="ctr">
                        <a:lnSpc>
                          <a:spcPct val="107000"/>
                        </a:lnSpc>
                        <a:spcBef>
                          <a:spcPts val="0"/>
                        </a:spcBef>
                        <a:spcAft>
                          <a:spcPts val="0"/>
                        </a:spcAft>
                      </a:pPr>
                      <a:r>
                        <a:rPr lang="en-US" sz="1000" kern="100">
                          <a:effectLst/>
                        </a:rPr>
                        <a:t>0.92</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6515" marB="0"/>
                </a:tc>
                <a:tc>
                  <a:txBody>
                    <a:bodyPr/>
                    <a:lstStyle/>
                    <a:p>
                      <a:pPr marL="0" marR="0" indent="0" algn="ctr">
                        <a:lnSpc>
                          <a:spcPct val="107000"/>
                        </a:lnSpc>
                        <a:spcBef>
                          <a:spcPts val="0"/>
                        </a:spcBef>
                        <a:spcAft>
                          <a:spcPts val="800"/>
                        </a:spcAft>
                      </a:pPr>
                      <a:r>
                        <a:rPr lang="en-US" sz="1100" kern="100">
                          <a:effectLst/>
                        </a:rPr>
                        <a:t> </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6515" marB="0"/>
                </a:tc>
                <a:tc>
                  <a:txBody>
                    <a:bodyPr/>
                    <a:lstStyle/>
                    <a:p>
                      <a:pPr marL="0" marR="0" indent="0" algn="ctr">
                        <a:lnSpc>
                          <a:spcPct val="107000"/>
                        </a:lnSpc>
                        <a:spcBef>
                          <a:spcPts val="0"/>
                        </a:spcBef>
                        <a:spcAft>
                          <a:spcPts val="0"/>
                        </a:spcAft>
                      </a:pPr>
                      <a:r>
                        <a:rPr lang="en-US" sz="1000" kern="100">
                          <a:effectLst/>
                        </a:rPr>
                        <a:t>0.92</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6515" marB="0"/>
                </a:tc>
                <a:tc>
                  <a:txBody>
                    <a:bodyPr/>
                    <a:lstStyle/>
                    <a:p>
                      <a:pPr marL="0" marR="26035" indent="0" algn="ctr">
                        <a:lnSpc>
                          <a:spcPct val="107000"/>
                        </a:lnSpc>
                        <a:spcBef>
                          <a:spcPts val="0"/>
                        </a:spcBef>
                        <a:spcAft>
                          <a:spcPts val="0"/>
                        </a:spcAft>
                      </a:pPr>
                      <a:r>
                        <a:rPr lang="en-US" sz="1000" kern="100" dirty="0">
                          <a:effectLst/>
                        </a:rPr>
                        <a:t>0.90</a:t>
                      </a:r>
                      <a:endParaRPr lang="en-US" sz="1100" kern="100" dirty="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6515" marB="0"/>
                </a:tc>
                <a:extLst>
                  <a:ext uri="{0D108BD9-81ED-4DB2-BD59-A6C34878D82A}">
                    <a16:rowId xmlns:a16="http://schemas.microsoft.com/office/drawing/2014/main" val="3262213738"/>
                  </a:ext>
                </a:extLst>
              </a:tr>
            </a:tbl>
          </a:graphicData>
        </a:graphic>
      </p:graphicFrame>
      <p:sp>
        <p:nvSpPr>
          <p:cNvPr id="9" name="Footer Placeholder 8">
            <a:extLst>
              <a:ext uri="{FF2B5EF4-FFF2-40B4-BE49-F238E27FC236}">
                <a16:creationId xmlns:a16="http://schemas.microsoft.com/office/drawing/2014/main" id="{C11D5678-3312-7AEA-7AC6-0A5A6C69A843}"/>
              </a:ext>
            </a:extLst>
          </p:cNvPr>
          <p:cNvSpPr>
            <a:spLocks noGrp="1"/>
          </p:cNvSpPr>
          <p:nvPr>
            <p:ph type="ftr" sz="quarter" idx="14"/>
          </p:nvPr>
        </p:nvSpPr>
        <p:spPr/>
        <p:txBody>
          <a:bodyPr/>
          <a:lstStyle/>
          <a:p>
            <a:r>
              <a:rPr lang="en-US" noProof="0"/>
              <a:t>Random Forest</a:t>
            </a:r>
          </a:p>
        </p:txBody>
      </p:sp>
    </p:spTree>
    <p:extLst>
      <p:ext uri="{BB962C8B-B14F-4D97-AF65-F5344CB8AC3E}">
        <p14:creationId xmlns:p14="http://schemas.microsoft.com/office/powerpoint/2010/main" val="2181374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650B7-E573-1169-DF78-81BC112A4E5C}"/>
              </a:ext>
            </a:extLst>
          </p:cNvPr>
          <p:cNvSpPr>
            <a:spLocks noGrp="1"/>
          </p:cNvSpPr>
          <p:nvPr>
            <p:ph type="title"/>
          </p:nvPr>
        </p:nvSpPr>
        <p:spPr/>
        <p:txBody>
          <a:bodyPr/>
          <a:lstStyle/>
          <a:p>
            <a:r>
              <a:rPr lang="en-US" dirty="0"/>
              <a:t>Modeling and Performance</a:t>
            </a:r>
          </a:p>
        </p:txBody>
      </p:sp>
      <p:sp>
        <p:nvSpPr>
          <p:cNvPr id="3" name="Text Placeholder 2">
            <a:extLst>
              <a:ext uri="{FF2B5EF4-FFF2-40B4-BE49-F238E27FC236}">
                <a16:creationId xmlns:a16="http://schemas.microsoft.com/office/drawing/2014/main" id="{4F7A1F62-D60E-0A6C-ED60-C997323A4CBF}"/>
              </a:ext>
            </a:extLst>
          </p:cNvPr>
          <p:cNvSpPr>
            <a:spLocks noGrp="1"/>
          </p:cNvSpPr>
          <p:nvPr>
            <p:ph type="body" sz="quarter" idx="12"/>
          </p:nvPr>
        </p:nvSpPr>
        <p:spPr/>
        <p:txBody>
          <a:bodyPr/>
          <a:lstStyle/>
          <a:p>
            <a:r>
              <a:rPr lang="en-US" dirty="0" err="1"/>
              <a:t>Capstone_Project</a:t>
            </a:r>
            <a:endParaRPr lang="en-US" dirty="0"/>
          </a:p>
        </p:txBody>
      </p:sp>
      <p:sp>
        <p:nvSpPr>
          <p:cNvPr id="4" name="Content Placeholder 3">
            <a:extLst>
              <a:ext uri="{FF2B5EF4-FFF2-40B4-BE49-F238E27FC236}">
                <a16:creationId xmlns:a16="http://schemas.microsoft.com/office/drawing/2014/main" id="{F50B7DEA-93BF-7769-21EE-296B37428B63}"/>
              </a:ext>
            </a:extLst>
          </p:cNvPr>
          <p:cNvSpPr>
            <a:spLocks noGrp="1"/>
          </p:cNvSpPr>
          <p:nvPr>
            <p:ph sz="half" idx="1"/>
          </p:nvPr>
        </p:nvSpPr>
        <p:spPr/>
        <p:txBody>
          <a:bodyPr/>
          <a:lstStyle/>
          <a:p>
            <a:r>
              <a:rPr lang="en-US" dirty="0"/>
              <a:t>Logistic Regression</a:t>
            </a:r>
          </a:p>
          <a:p>
            <a:endParaRPr lang="en-US" dirty="0"/>
          </a:p>
          <a:p>
            <a:endParaRPr lang="en-US" dirty="0"/>
          </a:p>
        </p:txBody>
      </p:sp>
      <p:sp>
        <p:nvSpPr>
          <p:cNvPr id="5" name="Content Placeholder 4">
            <a:extLst>
              <a:ext uri="{FF2B5EF4-FFF2-40B4-BE49-F238E27FC236}">
                <a16:creationId xmlns:a16="http://schemas.microsoft.com/office/drawing/2014/main" id="{22278B16-EA29-112F-9F3C-5CD8469D53BE}"/>
              </a:ext>
            </a:extLst>
          </p:cNvPr>
          <p:cNvSpPr>
            <a:spLocks noGrp="1"/>
          </p:cNvSpPr>
          <p:nvPr>
            <p:ph sz="half" idx="2"/>
          </p:nvPr>
        </p:nvSpPr>
        <p:spPr/>
        <p:txBody>
          <a:bodyPr/>
          <a:lstStyle/>
          <a:p>
            <a:r>
              <a:rPr lang="en-US" dirty="0"/>
              <a:t>Decision Tree</a:t>
            </a:r>
          </a:p>
          <a:p>
            <a:endParaRPr lang="en-US" dirty="0"/>
          </a:p>
          <a:p>
            <a:endParaRPr lang="en-US" dirty="0"/>
          </a:p>
          <a:p>
            <a:endParaRPr lang="en-US" dirty="0"/>
          </a:p>
          <a:p>
            <a:endParaRPr lang="en-US" dirty="0"/>
          </a:p>
          <a:p>
            <a:endParaRPr lang="en-US" dirty="0"/>
          </a:p>
          <a:p>
            <a:endParaRPr lang="en-US" dirty="0"/>
          </a:p>
        </p:txBody>
      </p:sp>
      <p:sp>
        <p:nvSpPr>
          <p:cNvPr id="6" name="Slide Number Placeholder 5">
            <a:extLst>
              <a:ext uri="{FF2B5EF4-FFF2-40B4-BE49-F238E27FC236}">
                <a16:creationId xmlns:a16="http://schemas.microsoft.com/office/drawing/2014/main" id="{49CE913E-BFF0-C8D0-9F64-921967C2926C}"/>
              </a:ext>
            </a:extLst>
          </p:cNvPr>
          <p:cNvSpPr>
            <a:spLocks noGrp="1"/>
          </p:cNvSpPr>
          <p:nvPr>
            <p:ph type="sldNum" sz="quarter" idx="14"/>
          </p:nvPr>
        </p:nvSpPr>
        <p:spPr/>
        <p:txBody>
          <a:bodyPr/>
          <a:lstStyle/>
          <a:p>
            <a:fld id="{058DB212-BFA2-403F-85EF-DFD3FF6D973A}" type="slidenum">
              <a:rPr lang="en-US" noProof="0" smtClean="0"/>
              <a:pPr/>
              <a:t>9</a:t>
            </a:fld>
            <a:endParaRPr lang="en-US" noProof="0"/>
          </a:p>
        </p:txBody>
      </p:sp>
      <p:graphicFrame>
        <p:nvGraphicFramePr>
          <p:cNvPr id="9" name="Table 8">
            <a:extLst>
              <a:ext uri="{FF2B5EF4-FFF2-40B4-BE49-F238E27FC236}">
                <a16:creationId xmlns:a16="http://schemas.microsoft.com/office/drawing/2014/main" id="{22CC3DD7-7AAD-CDA8-F03E-ABD68F7BEFD2}"/>
              </a:ext>
            </a:extLst>
          </p:cNvPr>
          <p:cNvGraphicFramePr>
            <a:graphicFrameLocks noGrp="1"/>
          </p:cNvGraphicFramePr>
          <p:nvPr>
            <p:extLst>
              <p:ext uri="{D42A27DB-BD31-4B8C-83A1-F6EECF244321}">
                <p14:modId xmlns:p14="http://schemas.microsoft.com/office/powerpoint/2010/main" val="1968412471"/>
              </p:ext>
            </p:extLst>
          </p:nvPr>
        </p:nvGraphicFramePr>
        <p:xfrm>
          <a:off x="524787" y="3187859"/>
          <a:ext cx="4659463" cy="1423899"/>
        </p:xfrm>
        <a:graphic>
          <a:graphicData uri="http://schemas.openxmlformats.org/drawingml/2006/table">
            <a:tbl>
              <a:tblPr firstRow="1" firstCol="1" bandRow="1">
                <a:tableStyleId>{5C22544A-7EE6-4342-B048-85BDC9FD1C3A}</a:tableStyleId>
              </a:tblPr>
              <a:tblGrid>
                <a:gridCol w="1156499">
                  <a:extLst>
                    <a:ext uri="{9D8B030D-6E8A-4147-A177-3AD203B41FA5}">
                      <a16:colId xmlns:a16="http://schemas.microsoft.com/office/drawing/2014/main" val="1978377764"/>
                    </a:ext>
                  </a:extLst>
                </a:gridCol>
                <a:gridCol w="1168174">
                  <a:extLst>
                    <a:ext uri="{9D8B030D-6E8A-4147-A177-3AD203B41FA5}">
                      <a16:colId xmlns:a16="http://schemas.microsoft.com/office/drawing/2014/main" val="1050046852"/>
                    </a:ext>
                  </a:extLst>
                </a:gridCol>
                <a:gridCol w="803168">
                  <a:extLst>
                    <a:ext uri="{9D8B030D-6E8A-4147-A177-3AD203B41FA5}">
                      <a16:colId xmlns:a16="http://schemas.microsoft.com/office/drawing/2014/main" val="3846112535"/>
                    </a:ext>
                  </a:extLst>
                </a:gridCol>
                <a:gridCol w="364227">
                  <a:extLst>
                    <a:ext uri="{9D8B030D-6E8A-4147-A177-3AD203B41FA5}">
                      <a16:colId xmlns:a16="http://schemas.microsoft.com/office/drawing/2014/main" val="3401584576"/>
                    </a:ext>
                  </a:extLst>
                </a:gridCol>
                <a:gridCol w="1167395">
                  <a:extLst>
                    <a:ext uri="{9D8B030D-6E8A-4147-A177-3AD203B41FA5}">
                      <a16:colId xmlns:a16="http://schemas.microsoft.com/office/drawing/2014/main" val="839212401"/>
                    </a:ext>
                  </a:extLst>
                </a:gridCol>
              </a:tblGrid>
              <a:tr h="356425">
                <a:tc>
                  <a:txBody>
                    <a:bodyPr/>
                    <a:lstStyle/>
                    <a:p>
                      <a:pPr marL="0" marR="0" indent="0" algn="ctr">
                        <a:lnSpc>
                          <a:spcPct val="107000"/>
                        </a:lnSpc>
                        <a:spcBef>
                          <a:spcPts val="0"/>
                        </a:spcBef>
                        <a:spcAft>
                          <a:spcPts val="0"/>
                        </a:spcAft>
                      </a:pPr>
                      <a:r>
                        <a:rPr lang="en-US" sz="1000" kern="100">
                          <a:effectLst/>
                        </a:rPr>
                        <a:t> </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26035" marR="0" marT="56515" marB="0"/>
                </a:tc>
                <a:tc>
                  <a:txBody>
                    <a:bodyPr/>
                    <a:lstStyle/>
                    <a:p>
                      <a:pPr marL="0" marR="0" indent="0" algn="ctr">
                        <a:lnSpc>
                          <a:spcPct val="107000"/>
                        </a:lnSpc>
                        <a:spcBef>
                          <a:spcPts val="0"/>
                        </a:spcBef>
                        <a:spcAft>
                          <a:spcPts val="0"/>
                        </a:spcAft>
                      </a:pPr>
                      <a:r>
                        <a:rPr lang="en-US" sz="1000" kern="100">
                          <a:effectLst/>
                        </a:rPr>
                        <a:t>PRECISION</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26035" marR="0" marT="56515" marB="0"/>
                </a:tc>
                <a:tc>
                  <a:txBody>
                    <a:bodyPr/>
                    <a:lstStyle/>
                    <a:p>
                      <a:pPr marL="0" marR="0" indent="0" algn="ctr">
                        <a:lnSpc>
                          <a:spcPct val="107000"/>
                        </a:lnSpc>
                        <a:spcBef>
                          <a:spcPts val="0"/>
                        </a:spcBef>
                        <a:spcAft>
                          <a:spcPts val="0"/>
                        </a:spcAft>
                      </a:pPr>
                      <a:r>
                        <a:rPr lang="en-US" sz="1000" kern="100">
                          <a:effectLst/>
                        </a:rPr>
                        <a:t>RECALL</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26035" marR="0" marT="56515" marB="0"/>
                </a:tc>
                <a:tc>
                  <a:txBody>
                    <a:bodyPr/>
                    <a:lstStyle/>
                    <a:p>
                      <a:pPr marL="0" marR="0" indent="0" algn="ctr">
                        <a:lnSpc>
                          <a:spcPct val="107000"/>
                        </a:lnSpc>
                        <a:spcBef>
                          <a:spcPts val="0"/>
                        </a:spcBef>
                        <a:spcAft>
                          <a:spcPts val="800"/>
                        </a:spcAft>
                      </a:pPr>
                      <a:r>
                        <a:rPr lang="en-US" sz="1000" kern="100">
                          <a:effectLst/>
                        </a:rPr>
                        <a:t> </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26035" marR="0" marT="56515" marB="0"/>
                </a:tc>
                <a:tc>
                  <a:txBody>
                    <a:bodyPr/>
                    <a:lstStyle/>
                    <a:p>
                      <a:pPr marL="0" marR="0" indent="0" algn="ctr">
                        <a:lnSpc>
                          <a:spcPct val="107000"/>
                        </a:lnSpc>
                        <a:spcBef>
                          <a:spcPts val="0"/>
                        </a:spcBef>
                        <a:spcAft>
                          <a:spcPts val="0"/>
                        </a:spcAft>
                      </a:pPr>
                      <a:r>
                        <a:rPr lang="en-US" sz="1000" kern="100">
                          <a:effectLst/>
                        </a:rPr>
                        <a:t>F1 SCORE</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26035" marR="0" marT="56515" marB="0"/>
                </a:tc>
                <a:extLst>
                  <a:ext uri="{0D108BD9-81ED-4DB2-BD59-A6C34878D82A}">
                    <a16:rowId xmlns:a16="http://schemas.microsoft.com/office/drawing/2014/main" val="598592394"/>
                  </a:ext>
                </a:extLst>
              </a:tr>
              <a:tr h="354624">
                <a:tc>
                  <a:txBody>
                    <a:bodyPr/>
                    <a:lstStyle/>
                    <a:p>
                      <a:pPr marL="0" marR="0" indent="0" algn="ctr">
                        <a:lnSpc>
                          <a:spcPct val="107000"/>
                        </a:lnSpc>
                        <a:spcBef>
                          <a:spcPts val="0"/>
                        </a:spcBef>
                        <a:spcAft>
                          <a:spcPts val="0"/>
                        </a:spcAft>
                      </a:pPr>
                      <a:r>
                        <a:rPr lang="en-US" sz="1000" kern="100">
                          <a:effectLst/>
                        </a:rPr>
                        <a:t>Class 0</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26035" marR="0" marT="56515" marB="0"/>
                </a:tc>
                <a:tc>
                  <a:txBody>
                    <a:bodyPr/>
                    <a:lstStyle/>
                    <a:p>
                      <a:pPr marL="0" marR="26035" indent="0" algn="ctr">
                        <a:lnSpc>
                          <a:spcPct val="107000"/>
                        </a:lnSpc>
                        <a:spcBef>
                          <a:spcPts val="0"/>
                        </a:spcBef>
                        <a:spcAft>
                          <a:spcPts val="0"/>
                        </a:spcAft>
                      </a:pPr>
                      <a:r>
                        <a:rPr lang="en-US" sz="1000" kern="100">
                          <a:effectLst/>
                        </a:rPr>
                        <a:t>0.98</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26035" marR="0" marT="56515" marB="0"/>
                </a:tc>
                <a:tc>
                  <a:txBody>
                    <a:bodyPr/>
                    <a:lstStyle/>
                    <a:p>
                      <a:pPr marL="0" marR="0" indent="0" algn="ctr">
                        <a:lnSpc>
                          <a:spcPct val="107000"/>
                        </a:lnSpc>
                        <a:spcBef>
                          <a:spcPts val="0"/>
                        </a:spcBef>
                        <a:spcAft>
                          <a:spcPts val="800"/>
                        </a:spcAft>
                      </a:pPr>
                      <a:r>
                        <a:rPr lang="en-US" sz="1100" kern="100">
                          <a:effectLst/>
                        </a:rPr>
                        <a:t> </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26035" marR="0" marT="56515" marB="0"/>
                </a:tc>
                <a:tc>
                  <a:txBody>
                    <a:bodyPr/>
                    <a:lstStyle/>
                    <a:p>
                      <a:pPr marL="0" marR="0" indent="0" algn="ctr">
                        <a:lnSpc>
                          <a:spcPct val="107000"/>
                        </a:lnSpc>
                        <a:spcBef>
                          <a:spcPts val="0"/>
                        </a:spcBef>
                        <a:spcAft>
                          <a:spcPts val="0"/>
                        </a:spcAft>
                      </a:pPr>
                      <a:r>
                        <a:rPr lang="en-US" sz="1000" kern="100">
                          <a:effectLst/>
                        </a:rPr>
                        <a:t>0.99</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26035" marR="0" marT="56515" marB="0"/>
                </a:tc>
                <a:tc>
                  <a:txBody>
                    <a:bodyPr/>
                    <a:lstStyle/>
                    <a:p>
                      <a:pPr marL="0" marR="26035" indent="0" algn="ctr">
                        <a:lnSpc>
                          <a:spcPct val="107000"/>
                        </a:lnSpc>
                        <a:spcBef>
                          <a:spcPts val="0"/>
                        </a:spcBef>
                        <a:spcAft>
                          <a:spcPts val="0"/>
                        </a:spcAft>
                      </a:pPr>
                      <a:r>
                        <a:rPr lang="en-US" sz="1000" kern="100">
                          <a:effectLst/>
                        </a:rPr>
                        <a:t>0.98</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26035" marR="0" marT="56515" marB="0"/>
                </a:tc>
                <a:extLst>
                  <a:ext uri="{0D108BD9-81ED-4DB2-BD59-A6C34878D82A}">
                    <a16:rowId xmlns:a16="http://schemas.microsoft.com/office/drawing/2014/main" val="3586182820"/>
                  </a:ext>
                </a:extLst>
              </a:tr>
              <a:tr h="356425">
                <a:tc>
                  <a:txBody>
                    <a:bodyPr/>
                    <a:lstStyle/>
                    <a:p>
                      <a:pPr marL="0" marR="0" indent="0" algn="ctr">
                        <a:lnSpc>
                          <a:spcPct val="107000"/>
                        </a:lnSpc>
                        <a:spcBef>
                          <a:spcPts val="0"/>
                        </a:spcBef>
                        <a:spcAft>
                          <a:spcPts val="0"/>
                        </a:spcAft>
                      </a:pPr>
                      <a:r>
                        <a:rPr lang="en-US" sz="1000" kern="100">
                          <a:effectLst/>
                        </a:rPr>
                        <a:t>Class 1</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26035" marR="0" marT="56515" marB="0"/>
                </a:tc>
                <a:tc>
                  <a:txBody>
                    <a:bodyPr/>
                    <a:lstStyle/>
                    <a:p>
                      <a:pPr marL="0" marR="26035" indent="0" algn="ctr">
                        <a:lnSpc>
                          <a:spcPct val="107000"/>
                        </a:lnSpc>
                        <a:spcBef>
                          <a:spcPts val="0"/>
                        </a:spcBef>
                        <a:spcAft>
                          <a:spcPts val="0"/>
                        </a:spcAft>
                      </a:pPr>
                      <a:r>
                        <a:rPr lang="en-US" sz="1000" kern="100">
                          <a:effectLst/>
                        </a:rPr>
                        <a:t>0.91</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26035" marR="0" marT="56515" marB="0"/>
                </a:tc>
                <a:tc>
                  <a:txBody>
                    <a:bodyPr/>
                    <a:lstStyle/>
                    <a:p>
                      <a:pPr marL="0" marR="0" indent="0" algn="ctr">
                        <a:lnSpc>
                          <a:spcPct val="107000"/>
                        </a:lnSpc>
                        <a:spcBef>
                          <a:spcPts val="0"/>
                        </a:spcBef>
                        <a:spcAft>
                          <a:spcPts val="800"/>
                        </a:spcAft>
                      </a:pPr>
                      <a:r>
                        <a:rPr lang="en-US" sz="1100" kern="100">
                          <a:effectLst/>
                        </a:rPr>
                        <a:t> </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26035" marR="0" marT="56515" marB="0"/>
                </a:tc>
                <a:tc>
                  <a:txBody>
                    <a:bodyPr/>
                    <a:lstStyle/>
                    <a:p>
                      <a:pPr marL="0" marR="0" indent="0" algn="ctr">
                        <a:lnSpc>
                          <a:spcPct val="107000"/>
                        </a:lnSpc>
                        <a:spcBef>
                          <a:spcPts val="0"/>
                        </a:spcBef>
                        <a:spcAft>
                          <a:spcPts val="0"/>
                        </a:spcAft>
                      </a:pPr>
                      <a:r>
                        <a:rPr lang="en-US" sz="1000" kern="100">
                          <a:effectLst/>
                        </a:rPr>
                        <a:t>0.83</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26035" marR="0" marT="56515" marB="0"/>
                </a:tc>
                <a:tc>
                  <a:txBody>
                    <a:bodyPr/>
                    <a:lstStyle/>
                    <a:p>
                      <a:pPr marL="0" marR="26035" indent="0" algn="ctr">
                        <a:lnSpc>
                          <a:spcPct val="107000"/>
                        </a:lnSpc>
                        <a:spcBef>
                          <a:spcPts val="0"/>
                        </a:spcBef>
                        <a:spcAft>
                          <a:spcPts val="0"/>
                        </a:spcAft>
                      </a:pPr>
                      <a:r>
                        <a:rPr lang="en-US" sz="1000" kern="100">
                          <a:effectLst/>
                        </a:rPr>
                        <a:t>0.86</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26035" marR="0" marT="56515" marB="0"/>
                </a:tc>
                <a:extLst>
                  <a:ext uri="{0D108BD9-81ED-4DB2-BD59-A6C34878D82A}">
                    <a16:rowId xmlns:a16="http://schemas.microsoft.com/office/drawing/2014/main" val="1298967474"/>
                  </a:ext>
                </a:extLst>
              </a:tr>
              <a:tr h="356425">
                <a:tc>
                  <a:txBody>
                    <a:bodyPr/>
                    <a:lstStyle/>
                    <a:p>
                      <a:pPr marL="0" marR="0" indent="0" algn="ctr">
                        <a:lnSpc>
                          <a:spcPct val="107000"/>
                        </a:lnSpc>
                        <a:spcBef>
                          <a:spcPts val="0"/>
                        </a:spcBef>
                        <a:spcAft>
                          <a:spcPts val="0"/>
                        </a:spcAft>
                      </a:pPr>
                      <a:r>
                        <a:rPr lang="en-US" sz="1000" kern="100">
                          <a:effectLst/>
                        </a:rPr>
                        <a:t>Weighted Avg</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26035" marR="0" marT="56515" marB="0"/>
                </a:tc>
                <a:tc>
                  <a:txBody>
                    <a:bodyPr/>
                    <a:lstStyle/>
                    <a:p>
                      <a:pPr marL="0" marR="26035" indent="0" algn="ctr">
                        <a:lnSpc>
                          <a:spcPct val="107000"/>
                        </a:lnSpc>
                        <a:spcBef>
                          <a:spcPts val="0"/>
                        </a:spcBef>
                        <a:spcAft>
                          <a:spcPts val="0"/>
                        </a:spcAft>
                      </a:pPr>
                      <a:r>
                        <a:rPr lang="en-US" sz="1000" kern="100">
                          <a:effectLst/>
                        </a:rPr>
                        <a:t>0.97</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26035" marR="0" marT="56515" marB="0"/>
                </a:tc>
                <a:tc>
                  <a:txBody>
                    <a:bodyPr/>
                    <a:lstStyle/>
                    <a:p>
                      <a:pPr marL="0" marR="0" indent="0" algn="ctr">
                        <a:lnSpc>
                          <a:spcPct val="107000"/>
                        </a:lnSpc>
                        <a:spcBef>
                          <a:spcPts val="0"/>
                        </a:spcBef>
                        <a:spcAft>
                          <a:spcPts val="800"/>
                        </a:spcAft>
                      </a:pPr>
                      <a:r>
                        <a:rPr lang="en-US" sz="1100" kern="100">
                          <a:effectLst/>
                        </a:rPr>
                        <a:t> </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26035" marR="0" marT="56515" marB="0"/>
                </a:tc>
                <a:tc>
                  <a:txBody>
                    <a:bodyPr/>
                    <a:lstStyle/>
                    <a:p>
                      <a:pPr marL="0" marR="0" indent="0" algn="ctr">
                        <a:lnSpc>
                          <a:spcPct val="107000"/>
                        </a:lnSpc>
                        <a:spcBef>
                          <a:spcPts val="0"/>
                        </a:spcBef>
                        <a:spcAft>
                          <a:spcPts val="0"/>
                        </a:spcAft>
                      </a:pPr>
                      <a:r>
                        <a:rPr lang="en-US" sz="1000" kern="100">
                          <a:effectLst/>
                        </a:rPr>
                        <a:t>0.97</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26035" marR="0" marT="56515" marB="0"/>
                </a:tc>
                <a:tc>
                  <a:txBody>
                    <a:bodyPr/>
                    <a:lstStyle/>
                    <a:p>
                      <a:pPr marL="0" marR="26035" indent="0" algn="ctr">
                        <a:lnSpc>
                          <a:spcPct val="107000"/>
                        </a:lnSpc>
                        <a:spcBef>
                          <a:spcPts val="0"/>
                        </a:spcBef>
                        <a:spcAft>
                          <a:spcPts val="0"/>
                        </a:spcAft>
                      </a:pPr>
                      <a:r>
                        <a:rPr lang="en-US" sz="1000" kern="100" dirty="0">
                          <a:effectLst/>
                        </a:rPr>
                        <a:t>0.97</a:t>
                      </a:r>
                      <a:endParaRPr lang="en-US" sz="1100" kern="100" dirty="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26035" marR="0" marT="56515" marB="0"/>
                </a:tc>
                <a:extLst>
                  <a:ext uri="{0D108BD9-81ED-4DB2-BD59-A6C34878D82A}">
                    <a16:rowId xmlns:a16="http://schemas.microsoft.com/office/drawing/2014/main" val="2329955625"/>
                  </a:ext>
                </a:extLst>
              </a:tr>
            </a:tbl>
          </a:graphicData>
        </a:graphic>
      </p:graphicFrame>
      <p:graphicFrame>
        <p:nvGraphicFramePr>
          <p:cNvPr id="10" name="Table 9">
            <a:extLst>
              <a:ext uri="{FF2B5EF4-FFF2-40B4-BE49-F238E27FC236}">
                <a16:creationId xmlns:a16="http://schemas.microsoft.com/office/drawing/2014/main" id="{1AFC2387-DEB8-804F-F5EA-5447D71C2D27}"/>
              </a:ext>
            </a:extLst>
          </p:cNvPr>
          <p:cNvGraphicFramePr>
            <a:graphicFrameLocks noGrp="1"/>
          </p:cNvGraphicFramePr>
          <p:nvPr>
            <p:extLst>
              <p:ext uri="{D42A27DB-BD31-4B8C-83A1-F6EECF244321}">
                <p14:modId xmlns:p14="http://schemas.microsoft.com/office/powerpoint/2010/main" val="1240958809"/>
              </p:ext>
            </p:extLst>
          </p:nvPr>
        </p:nvGraphicFramePr>
        <p:xfrm>
          <a:off x="6345141" y="3199288"/>
          <a:ext cx="4913907" cy="1412469"/>
        </p:xfrm>
        <a:graphic>
          <a:graphicData uri="http://schemas.openxmlformats.org/drawingml/2006/table">
            <a:tbl>
              <a:tblPr firstRow="1" firstCol="1" bandRow="1">
                <a:tableStyleId>{5C22544A-7EE6-4342-B048-85BDC9FD1C3A}</a:tableStyleId>
              </a:tblPr>
              <a:tblGrid>
                <a:gridCol w="1228272">
                  <a:extLst>
                    <a:ext uri="{9D8B030D-6E8A-4147-A177-3AD203B41FA5}">
                      <a16:colId xmlns:a16="http://schemas.microsoft.com/office/drawing/2014/main" val="2736883285"/>
                    </a:ext>
                  </a:extLst>
                </a:gridCol>
                <a:gridCol w="1229091">
                  <a:extLst>
                    <a:ext uri="{9D8B030D-6E8A-4147-A177-3AD203B41FA5}">
                      <a16:colId xmlns:a16="http://schemas.microsoft.com/office/drawing/2014/main" val="17204492"/>
                    </a:ext>
                  </a:extLst>
                </a:gridCol>
                <a:gridCol w="878624">
                  <a:extLst>
                    <a:ext uri="{9D8B030D-6E8A-4147-A177-3AD203B41FA5}">
                      <a16:colId xmlns:a16="http://schemas.microsoft.com/office/drawing/2014/main" val="849678609"/>
                    </a:ext>
                  </a:extLst>
                </a:gridCol>
                <a:gridCol w="349648">
                  <a:extLst>
                    <a:ext uri="{9D8B030D-6E8A-4147-A177-3AD203B41FA5}">
                      <a16:colId xmlns:a16="http://schemas.microsoft.com/office/drawing/2014/main" val="2306841950"/>
                    </a:ext>
                  </a:extLst>
                </a:gridCol>
                <a:gridCol w="1228272">
                  <a:extLst>
                    <a:ext uri="{9D8B030D-6E8A-4147-A177-3AD203B41FA5}">
                      <a16:colId xmlns:a16="http://schemas.microsoft.com/office/drawing/2014/main" val="4161893468"/>
                    </a:ext>
                  </a:extLst>
                </a:gridCol>
              </a:tblGrid>
              <a:tr h="328906">
                <a:tc>
                  <a:txBody>
                    <a:bodyPr/>
                    <a:lstStyle/>
                    <a:p>
                      <a:pPr marL="6350" marR="0" indent="-6350">
                        <a:lnSpc>
                          <a:spcPct val="110000"/>
                        </a:lnSpc>
                        <a:spcBef>
                          <a:spcPts val="0"/>
                        </a:spcBef>
                        <a:spcAft>
                          <a:spcPts val="15"/>
                        </a:spcAft>
                      </a:pPr>
                      <a:r>
                        <a:rPr lang="en-US" sz="1000" kern="100">
                          <a:effectLst/>
                        </a:rPr>
                        <a:t> </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34925" marB="0"/>
                </a:tc>
                <a:tc>
                  <a:txBody>
                    <a:bodyPr/>
                    <a:lstStyle/>
                    <a:p>
                      <a:pPr marL="6350" marR="0" indent="-6350">
                        <a:lnSpc>
                          <a:spcPct val="110000"/>
                        </a:lnSpc>
                        <a:spcBef>
                          <a:spcPts val="0"/>
                        </a:spcBef>
                        <a:spcAft>
                          <a:spcPts val="15"/>
                        </a:spcAft>
                      </a:pPr>
                      <a:r>
                        <a:rPr lang="en-US" sz="1000" kern="100">
                          <a:effectLst/>
                        </a:rPr>
                        <a:t>PRECISION</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34925" marB="0"/>
                </a:tc>
                <a:tc>
                  <a:txBody>
                    <a:bodyPr/>
                    <a:lstStyle/>
                    <a:p>
                      <a:pPr marL="6350" marR="0" indent="-6350">
                        <a:lnSpc>
                          <a:spcPct val="110000"/>
                        </a:lnSpc>
                        <a:spcBef>
                          <a:spcPts val="0"/>
                        </a:spcBef>
                        <a:spcAft>
                          <a:spcPts val="15"/>
                        </a:spcAft>
                      </a:pPr>
                      <a:r>
                        <a:rPr lang="en-US" sz="1000" kern="100">
                          <a:effectLst/>
                        </a:rPr>
                        <a:t>RECALL</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34925" marB="0"/>
                </a:tc>
                <a:tc>
                  <a:txBody>
                    <a:bodyPr/>
                    <a:lstStyle/>
                    <a:p>
                      <a:pPr marL="6350" marR="0" indent="-6350">
                        <a:lnSpc>
                          <a:spcPct val="110000"/>
                        </a:lnSpc>
                        <a:spcBef>
                          <a:spcPts val="0"/>
                        </a:spcBef>
                        <a:spcAft>
                          <a:spcPts val="15"/>
                        </a:spcAft>
                      </a:pPr>
                      <a:r>
                        <a:rPr lang="en-US" sz="1000" kern="100">
                          <a:effectLst/>
                        </a:rPr>
                        <a:t> </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34925" marB="0"/>
                </a:tc>
                <a:tc>
                  <a:txBody>
                    <a:bodyPr/>
                    <a:lstStyle/>
                    <a:p>
                      <a:pPr marL="6350" marR="0" indent="-6350">
                        <a:lnSpc>
                          <a:spcPct val="110000"/>
                        </a:lnSpc>
                        <a:spcBef>
                          <a:spcPts val="0"/>
                        </a:spcBef>
                        <a:spcAft>
                          <a:spcPts val="15"/>
                        </a:spcAft>
                      </a:pPr>
                      <a:r>
                        <a:rPr lang="en-US" sz="1000" kern="100">
                          <a:effectLst/>
                        </a:rPr>
                        <a:t>F1 SCORE</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34925" marB="0"/>
                </a:tc>
                <a:extLst>
                  <a:ext uri="{0D108BD9-81ED-4DB2-BD59-A6C34878D82A}">
                    <a16:rowId xmlns:a16="http://schemas.microsoft.com/office/drawing/2014/main" val="3311521731"/>
                  </a:ext>
                </a:extLst>
              </a:tr>
              <a:tr h="359969">
                <a:tc>
                  <a:txBody>
                    <a:bodyPr/>
                    <a:lstStyle/>
                    <a:p>
                      <a:pPr marL="26035" marR="0" indent="0" algn="ctr">
                        <a:lnSpc>
                          <a:spcPct val="107000"/>
                        </a:lnSpc>
                        <a:spcBef>
                          <a:spcPts val="0"/>
                        </a:spcBef>
                        <a:spcAft>
                          <a:spcPts val="0"/>
                        </a:spcAft>
                      </a:pPr>
                      <a:r>
                        <a:rPr lang="en-US" sz="1000" kern="100">
                          <a:effectLst/>
                        </a:rPr>
                        <a:t>Class 0</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34925" marB="0"/>
                </a:tc>
                <a:tc>
                  <a:txBody>
                    <a:bodyPr/>
                    <a:lstStyle/>
                    <a:p>
                      <a:pPr marL="0" marR="26035" indent="0" algn="ctr">
                        <a:lnSpc>
                          <a:spcPct val="107000"/>
                        </a:lnSpc>
                        <a:spcBef>
                          <a:spcPts val="0"/>
                        </a:spcBef>
                        <a:spcAft>
                          <a:spcPts val="0"/>
                        </a:spcAft>
                      </a:pPr>
                      <a:r>
                        <a:rPr lang="en-US" sz="1000" kern="100">
                          <a:effectLst/>
                        </a:rPr>
                        <a:t>0.98</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34925" marB="0"/>
                </a:tc>
                <a:tc>
                  <a:txBody>
                    <a:bodyPr/>
                    <a:lstStyle/>
                    <a:p>
                      <a:pPr marL="0" marR="0" indent="0" algn="ctr">
                        <a:lnSpc>
                          <a:spcPct val="107000"/>
                        </a:lnSpc>
                        <a:spcBef>
                          <a:spcPts val="0"/>
                        </a:spcBef>
                        <a:spcAft>
                          <a:spcPts val="800"/>
                        </a:spcAft>
                      </a:pPr>
                      <a:r>
                        <a:rPr lang="en-US" sz="1100" kern="100">
                          <a:effectLst/>
                        </a:rPr>
                        <a:t> </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34925" marB="0"/>
                </a:tc>
                <a:tc>
                  <a:txBody>
                    <a:bodyPr/>
                    <a:lstStyle/>
                    <a:p>
                      <a:pPr marL="0" marR="0" indent="0" algn="ctr">
                        <a:lnSpc>
                          <a:spcPct val="107000"/>
                        </a:lnSpc>
                        <a:spcBef>
                          <a:spcPts val="0"/>
                        </a:spcBef>
                        <a:spcAft>
                          <a:spcPts val="0"/>
                        </a:spcAft>
                      </a:pPr>
                      <a:r>
                        <a:rPr lang="en-US" sz="1000" kern="100">
                          <a:effectLst/>
                        </a:rPr>
                        <a:t>0.98</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34925" marB="0"/>
                </a:tc>
                <a:tc>
                  <a:txBody>
                    <a:bodyPr/>
                    <a:lstStyle/>
                    <a:p>
                      <a:pPr marL="0" marR="26035" indent="0" algn="ctr">
                        <a:lnSpc>
                          <a:spcPct val="107000"/>
                        </a:lnSpc>
                        <a:spcBef>
                          <a:spcPts val="0"/>
                        </a:spcBef>
                        <a:spcAft>
                          <a:spcPts val="0"/>
                        </a:spcAft>
                      </a:pPr>
                      <a:r>
                        <a:rPr lang="en-US" sz="1000" kern="100">
                          <a:effectLst/>
                        </a:rPr>
                        <a:t>0.98</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34925" marB="0"/>
                </a:tc>
                <a:extLst>
                  <a:ext uri="{0D108BD9-81ED-4DB2-BD59-A6C34878D82A}">
                    <a16:rowId xmlns:a16="http://schemas.microsoft.com/office/drawing/2014/main" val="1694264088"/>
                  </a:ext>
                </a:extLst>
              </a:tr>
              <a:tr h="361797">
                <a:tc>
                  <a:txBody>
                    <a:bodyPr/>
                    <a:lstStyle/>
                    <a:p>
                      <a:pPr marL="26035" marR="0" indent="0" algn="ctr">
                        <a:lnSpc>
                          <a:spcPct val="107000"/>
                        </a:lnSpc>
                        <a:spcBef>
                          <a:spcPts val="0"/>
                        </a:spcBef>
                        <a:spcAft>
                          <a:spcPts val="0"/>
                        </a:spcAft>
                      </a:pPr>
                      <a:r>
                        <a:rPr lang="en-US" sz="1000" kern="100">
                          <a:effectLst/>
                        </a:rPr>
                        <a:t>Class 1</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34925" marB="0"/>
                </a:tc>
                <a:tc>
                  <a:txBody>
                    <a:bodyPr/>
                    <a:lstStyle/>
                    <a:p>
                      <a:pPr marL="0" marR="26035" indent="0" algn="ctr">
                        <a:lnSpc>
                          <a:spcPct val="107000"/>
                        </a:lnSpc>
                        <a:spcBef>
                          <a:spcPts val="0"/>
                        </a:spcBef>
                        <a:spcAft>
                          <a:spcPts val="0"/>
                        </a:spcAft>
                      </a:pPr>
                      <a:r>
                        <a:rPr lang="en-US" sz="1000" kern="100">
                          <a:effectLst/>
                        </a:rPr>
                        <a:t>0.86</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34925" marB="0"/>
                </a:tc>
                <a:tc>
                  <a:txBody>
                    <a:bodyPr/>
                    <a:lstStyle/>
                    <a:p>
                      <a:pPr marL="0" marR="0" indent="0" algn="ctr">
                        <a:lnSpc>
                          <a:spcPct val="107000"/>
                        </a:lnSpc>
                        <a:spcBef>
                          <a:spcPts val="0"/>
                        </a:spcBef>
                        <a:spcAft>
                          <a:spcPts val="800"/>
                        </a:spcAft>
                      </a:pPr>
                      <a:r>
                        <a:rPr lang="en-US" sz="1100" kern="100">
                          <a:effectLst/>
                        </a:rPr>
                        <a:t> </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34925" marB="0"/>
                </a:tc>
                <a:tc>
                  <a:txBody>
                    <a:bodyPr/>
                    <a:lstStyle/>
                    <a:p>
                      <a:pPr marL="0" marR="0" indent="0" algn="ctr">
                        <a:lnSpc>
                          <a:spcPct val="107000"/>
                        </a:lnSpc>
                        <a:spcBef>
                          <a:spcPts val="0"/>
                        </a:spcBef>
                        <a:spcAft>
                          <a:spcPts val="0"/>
                        </a:spcAft>
                      </a:pPr>
                      <a:r>
                        <a:rPr lang="en-US" sz="1000" kern="100">
                          <a:effectLst/>
                        </a:rPr>
                        <a:t>0.85</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34925" marB="0"/>
                </a:tc>
                <a:tc>
                  <a:txBody>
                    <a:bodyPr/>
                    <a:lstStyle/>
                    <a:p>
                      <a:pPr marL="0" marR="26035" indent="0" algn="ctr">
                        <a:lnSpc>
                          <a:spcPct val="107000"/>
                        </a:lnSpc>
                        <a:spcBef>
                          <a:spcPts val="0"/>
                        </a:spcBef>
                        <a:spcAft>
                          <a:spcPts val="0"/>
                        </a:spcAft>
                      </a:pPr>
                      <a:r>
                        <a:rPr lang="en-US" sz="1000" kern="100">
                          <a:effectLst/>
                        </a:rPr>
                        <a:t>0.86</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34925" marB="0"/>
                </a:tc>
                <a:extLst>
                  <a:ext uri="{0D108BD9-81ED-4DB2-BD59-A6C34878D82A}">
                    <a16:rowId xmlns:a16="http://schemas.microsoft.com/office/drawing/2014/main" val="3614835774"/>
                  </a:ext>
                </a:extLst>
              </a:tr>
              <a:tr h="361797">
                <a:tc>
                  <a:txBody>
                    <a:bodyPr/>
                    <a:lstStyle/>
                    <a:p>
                      <a:pPr marL="26035" marR="0" indent="0" algn="ctr">
                        <a:lnSpc>
                          <a:spcPct val="107000"/>
                        </a:lnSpc>
                        <a:spcBef>
                          <a:spcPts val="0"/>
                        </a:spcBef>
                        <a:spcAft>
                          <a:spcPts val="0"/>
                        </a:spcAft>
                      </a:pPr>
                      <a:r>
                        <a:rPr lang="en-US" sz="1000" kern="100">
                          <a:effectLst/>
                        </a:rPr>
                        <a:t>Weighted Avg</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34925" marB="0"/>
                </a:tc>
                <a:tc>
                  <a:txBody>
                    <a:bodyPr/>
                    <a:lstStyle/>
                    <a:p>
                      <a:pPr marL="0" marR="26035" indent="0" algn="ctr">
                        <a:lnSpc>
                          <a:spcPct val="107000"/>
                        </a:lnSpc>
                        <a:spcBef>
                          <a:spcPts val="0"/>
                        </a:spcBef>
                        <a:spcAft>
                          <a:spcPts val="0"/>
                        </a:spcAft>
                      </a:pPr>
                      <a:r>
                        <a:rPr lang="en-US" sz="1000" kern="100">
                          <a:effectLst/>
                        </a:rPr>
                        <a:t>0.96</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34925" marB="0"/>
                </a:tc>
                <a:tc>
                  <a:txBody>
                    <a:bodyPr/>
                    <a:lstStyle/>
                    <a:p>
                      <a:pPr marL="0" marR="0" indent="0" algn="ctr">
                        <a:lnSpc>
                          <a:spcPct val="107000"/>
                        </a:lnSpc>
                        <a:spcBef>
                          <a:spcPts val="0"/>
                        </a:spcBef>
                        <a:spcAft>
                          <a:spcPts val="800"/>
                        </a:spcAft>
                      </a:pPr>
                      <a:r>
                        <a:rPr lang="en-US" sz="1100" kern="100">
                          <a:effectLst/>
                        </a:rPr>
                        <a:t> </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34925" marB="0"/>
                </a:tc>
                <a:tc>
                  <a:txBody>
                    <a:bodyPr/>
                    <a:lstStyle/>
                    <a:p>
                      <a:pPr marL="0" marR="0" indent="0" algn="ctr">
                        <a:lnSpc>
                          <a:spcPct val="107000"/>
                        </a:lnSpc>
                        <a:spcBef>
                          <a:spcPts val="0"/>
                        </a:spcBef>
                        <a:spcAft>
                          <a:spcPts val="0"/>
                        </a:spcAft>
                      </a:pPr>
                      <a:r>
                        <a:rPr lang="en-US" sz="1000" kern="100">
                          <a:effectLst/>
                        </a:rPr>
                        <a:t>0.96</a:t>
                      </a:r>
                      <a:endParaRPr lang="en-US" sz="1100" kern="10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34925" marB="0"/>
                </a:tc>
                <a:tc>
                  <a:txBody>
                    <a:bodyPr/>
                    <a:lstStyle/>
                    <a:p>
                      <a:pPr marL="0" marR="26035" indent="0" algn="ctr">
                        <a:lnSpc>
                          <a:spcPct val="107000"/>
                        </a:lnSpc>
                        <a:spcBef>
                          <a:spcPts val="0"/>
                        </a:spcBef>
                        <a:spcAft>
                          <a:spcPts val="0"/>
                        </a:spcAft>
                      </a:pPr>
                      <a:r>
                        <a:rPr lang="en-US" sz="1000" kern="100" dirty="0">
                          <a:effectLst/>
                        </a:rPr>
                        <a:t>0.96</a:t>
                      </a:r>
                      <a:endParaRPr lang="en-US" sz="1100" kern="100" dirty="0">
                        <a:solidFill>
                          <a:srgbClr val="695D46"/>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34925" marB="0"/>
                </a:tc>
                <a:extLst>
                  <a:ext uri="{0D108BD9-81ED-4DB2-BD59-A6C34878D82A}">
                    <a16:rowId xmlns:a16="http://schemas.microsoft.com/office/drawing/2014/main" val="1632446247"/>
                  </a:ext>
                </a:extLst>
              </a:tr>
            </a:tbl>
          </a:graphicData>
        </a:graphic>
      </p:graphicFrame>
    </p:spTree>
    <p:extLst>
      <p:ext uri="{BB962C8B-B14F-4D97-AF65-F5344CB8AC3E}">
        <p14:creationId xmlns:p14="http://schemas.microsoft.com/office/powerpoint/2010/main" val="3778723574"/>
      </p:ext>
    </p:extLst>
  </p:cSld>
  <p:clrMapOvr>
    <a:masterClrMapping/>
  </p:clrMapOvr>
</p:sld>
</file>

<file path=ppt/theme/theme1.xml><?xml version="1.0" encoding="utf-8"?>
<a:theme xmlns:a="http://schemas.openxmlformats.org/drawingml/2006/main" name="Office Theme">
  <a:themeElements>
    <a:clrScheme name="Custom 153">
      <a:dk1>
        <a:sysClr val="windowText" lastClr="000000"/>
      </a:dk1>
      <a:lt1>
        <a:sysClr val="window" lastClr="FFFFFF"/>
      </a:lt1>
      <a:dk2>
        <a:srgbClr val="44546A"/>
      </a:dk2>
      <a:lt2>
        <a:srgbClr val="E7E6E6"/>
      </a:lt2>
      <a:accent1>
        <a:srgbClr val="00B0F0"/>
      </a:accent1>
      <a:accent2>
        <a:srgbClr val="0B6CD9"/>
      </a:accent2>
      <a:accent3>
        <a:srgbClr val="0C3DF8"/>
      </a:accent3>
      <a:accent4>
        <a:srgbClr val="F2194A"/>
      </a:accent4>
      <a:accent5>
        <a:srgbClr val="0CF8B6"/>
      </a:accent5>
      <a:accent6>
        <a:srgbClr val="BDB313"/>
      </a:accent6>
      <a:hlink>
        <a:srgbClr val="00B0F0"/>
      </a:hlink>
      <a:folHlink>
        <a:srgbClr val="00B0F0"/>
      </a:folHlink>
    </a:clrScheme>
    <a:fontScheme name="Custom 162">
      <a:majorFont>
        <a:latin typeface="Tw Cen MT"/>
        <a:ea typeface=""/>
        <a:cs typeface=""/>
      </a:majorFont>
      <a:minorFont>
        <a:latin typeface="Lucida Sans Typewri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78043420_Science fair presentation_RVA_v3.potx" id="{29D4BD8F-7488-49D9-BFBB-7DF8C2B0292D}" vid="{799E8309-D02B-4451-A1B1-915D5FF07E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Science fair presentation</Template>
  <TotalTime>128</TotalTime>
  <Words>661</Words>
  <Application>Microsoft Office PowerPoint</Application>
  <PresentationFormat>Widescreen</PresentationFormat>
  <Paragraphs>151</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-apple-system</vt:lpstr>
      <vt:lpstr>Arial</vt:lpstr>
      <vt:lpstr>Calibri</vt:lpstr>
      <vt:lpstr>Lucida Sans Typewriter</vt:lpstr>
      <vt:lpstr>Segoe UI</vt:lpstr>
      <vt:lpstr>Söhne</vt:lpstr>
      <vt:lpstr>Times New Roman</vt:lpstr>
      <vt:lpstr>Tw Cen MT</vt:lpstr>
      <vt:lpstr>Office Theme</vt:lpstr>
      <vt:lpstr>Predicting Flight Delay</vt:lpstr>
      <vt:lpstr>Introduction</vt:lpstr>
      <vt:lpstr>Objectives</vt:lpstr>
      <vt:lpstr>Data Sources</vt:lpstr>
      <vt:lpstr>Data Preprocessing</vt:lpstr>
      <vt:lpstr>Feature Engineering</vt:lpstr>
      <vt:lpstr>Feature Selection</vt:lpstr>
      <vt:lpstr>Modeling and Performance</vt:lpstr>
      <vt:lpstr>Modeling and Performance</vt:lpstr>
      <vt:lpstr>PowerPoint Presentation</vt:lpstr>
      <vt:lpstr>Conclusion</vt:lpstr>
      <vt:lpstr>Large Image slide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Flight Delay</dc:title>
  <dc:creator>Dwight Jones</dc:creator>
  <cp:lastModifiedBy>Dwight Jones</cp:lastModifiedBy>
  <cp:revision>2</cp:revision>
  <dcterms:created xsi:type="dcterms:W3CDTF">2023-10-21T09:17:01Z</dcterms:created>
  <dcterms:modified xsi:type="dcterms:W3CDTF">2023-10-21T11:25:47Z</dcterms:modified>
</cp:coreProperties>
</file>