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85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03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9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6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4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9BB-1513-4047-9B1F-E6E817DEF658}" type="datetimeFigureOut">
              <a:rPr lang="pt-BR" smtClean="0"/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671B-C80D-4133-B57F-8CE7139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0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Alimentação do Arduino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/>
          <a:lstStyle/>
          <a:p>
            <a:endParaRPr lang="pt-BR" i="1" dirty="0" smtClean="0"/>
          </a:p>
          <a:p>
            <a:r>
              <a:rPr lang="pt-BR" dirty="0" smtClean="0"/>
              <a:t>Tensão </a:t>
            </a:r>
            <a:r>
              <a:rPr lang="pt-BR" dirty="0"/>
              <a:t>de operação:</a:t>
            </a:r>
            <a:r>
              <a:rPr lang="pt-BR" i="1" dirty="0" smtClean="0"/>
              <a:t>5V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Esta é a única tensão que o </a:t>
            </a:r>
            <a:r>
              <a:rPr lang="pt-BR" b="1" dirty="0" err="1"/>
              <a:t>microcontrolador</a:t>
            </a:r>
            <a:r>
              <a:rPr lang="pt-BR" b="1" dirty="0"/>
              <a:t> suporta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PT" dirty="0" smtClean="0"/>
              <a:t>Tensão de entrada (recomendado) </a:t>
            </a:r>
            <a:r>
              <a:rPr lang="pt-BR" i="1" dirty="0" smtClean="0"/>
              <a:t>7-12V</a:t>
            </a:r>
            <a:r>
              <a:rPr lang="pt-BR" b="1" i="1" dirty="0"/>
              <a:t> 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Esta é faixa de tensões </a:t>
            </a:r>
            <a:r>
              <a:rPr lang="pt-BR" b="1" dirty="0" smtClean="0"/>
              <a:t>recomendadas</a:t>
            </a:r>
          </a:p>
          <a:p>
            <a:r>
              <a:rPr lang="pt-PT" dirty="0" smtClean="0"/>
              <a:t>Tensão de entrada (limites) </a:t>
            </a:r>
            <a:r>
              <a:rPr lang="pt-BR" i="1" dirty="0" smtClean="0"/>
              <a:t>6-20V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Esta é a faixa limite (inferior e superior), ou seja, é saudável permanecer nestes limites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110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Regulador de voltagem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pt-BR" b="1" dirty="0"/>
              <a:t> </a:t>
            </a:r>
            <a:r>
              <a:rPr lang="pt-BR" sz="2000" b="1" dirty="0"/>
              <a:t>Se o </a:t>
            </a:r>
            <a:r>
              <a:rPr lang="pt-BR" sz="2000" b="1" dirty="0" err="1"/>
              <a:t>microcontrolador</a:t>
            </a:r>
            <a:r>
              <a:rPr lang="pt-BR" sz="2000" b="1" dirty="0"/>
              <a:t> opera apenas a 5V, como podemos usar tensões superiores sem danificar este </a:t>
            </a:r>
            <a:r>
              <a:rPr lang="pt-BR" sz="2000" b="1" dirty="0" smtClean="0"/>
              <a:t>componente?</a:t>
            </a:r>
            <a:r>
              <a:rPr lang="pt-BR" sz="1200" b="1" dirty="0"/>
              <a:t> </a:t>
            </a:r>
            <a:endParaRPr lang="pt-BR" sz="1200" b="1" dirty="0" smtClean="0"/>
          </a:p>
          <a:p>
            <a:r>
              <a:rPr lang="pt-BR" sz="1600" dirty="0" smtClean="0">
                <a:effectLst/>
              </a:rPr>
              <a:t>Para a placas UNO originais, o regulador </a:t>
            </a:r>
            <a:r>
              <a:rPr lang="pt-BR" sz="1600" b="1" dirty="0" smtClean="0">
                <a:effectLst/>
              </a:rPr>
              <a:t>é o MC33269 da </a:t>
            </a:r>
            <a:r>
              <a:rPr lang="pt-BR" sz="1600" b="1" dirty="0" err="1" smtClean="0">
                <a:effectLst/>
              </a:rPr>
              <a:t>On</a:t>
            </a:r>
            <a:r>
              <a:rPr lang="pt-BR" sz="1600" b="1" dirty="0" smtClean="0">
                <a:effectLst/>
              </a:rPr>
              <a:t> </a:t>
            </a:r>
            <a:r>
              <a:rPr lang="pt-BR" sz="1600" b="1" dirty="0" err="1" smtClean="0">
                <a:effectLst/>
              </a:rPr>
              <a:t>Semiconductor</a:t>
            </a:r>
            <a:r>
              <a:rPr lang="pt-BR" sz="1600" dirty="0" smtClean="0">
                <a:effectLst/>
              </a:rPr>
              <a:t> , que </a:t>
            </a:r>
            <a:r>
              <a:rPr lang="pt-PT" sz="1600" b="1" i="1" dirty="0" smtClean="0"/>
              <a:t>reguladores de tensão</a:t>
            </a:r>
            <a:r>
              <a:rPr lang="pt-PT" sz="1600" b="1" i="1" dirty="0"/>
              <a:t>,  projetados  especificamente para uso em aplicações de baixa tensão de entrada.  Estes  oferecem uma regulação de tensão de precisão, mantendo as perdas de energia ao mínimo</a:t>
            </a:r>
            <a:r>
              <a:rPr lang="pt-PT" sz="1600" dirty="0"/>
              <a:t>.</a:t>
            </a:r>
            <a:endParaRPr lang="pt-BR" sz="1600" dirty="0" smtClean="0"/>
          </a:p>
          <a:p>
            <a:endParaRPr lang="pt-BR" sz="1400" dirty="0"/>
          </a:p>
        </p:txBody>
      </p:sp>
      <p:pic>
        <p:nvPicPr>
          <p:cNvPr id="4" name="Imagem 3" descr="arduino_UNO_alimentacao_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55745"/>
            <a:ext cx="8136904" cy="3717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36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As opções para alimentar o Arduino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Cabo USB</a:t>
            </a:r>
            <a:r>
              <a:rPr lang="pt-BR" sz="2400" dirty="0" smtClean="0"/>
              <a:t> </a:t>
            </a:r>
          </a:p>
          <a:p>
            <a:r>
              <a:rPr lang="pt-BR" sz="2400" b="1" dirty="0" smtClean="0"/>
              <a:t>O meio mais simples e prático para energizar a placa Arduino é através do cabo USB.</a:t>
            </a:r>
            <a:r>
              <a:rPr lang="pt-BR" sz="2400" dirty="0" smtClean="0"/>
              <a:t> </a:t>
            </a:r>
          </a:p>
          <a:p>
            <a:pPr marL="0" indent="0">
              <a:buNone/>
            </a:pPr>
            <a:r>
              <a:rPr lang="pt-BR" sz="2400" b="1" dirty="0" smtClean="0"/>
              <a:t>Fonte externa (transformador ou baterias)</a:t>
            </a:r>
            <a:endParaRPr lang="pt-BR" sz="2400" dirty="0" smtClean="0"/>
          </a:p>
          <a:p>
            <a:r>
              <a:rPr lang="pt-BR" sz="2400" dirty="0" smtClean="0"/>
              <a:t>O valor desta fonte deverá estar na faixa especificada pelo regulador de voltagem. Porém, recomendamos fontes de 9V ou 12V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Outras opções</a:t>
            </a:r>
            <a:endParaRPr lang="pt-BR" sz="2400" dirty="0" smtClean="0"/>
          </a:p>
          <a:p>
            <a:r>
              <a:rPr lang="pt-BR" sz="2400" b="1" dirty="0" smtClean="0"/>
              <a:t>VIN</a:t>
            </a:r>
            <a:br>
              <a:rPr lang="pt-BR" sz="2400" b="1" dirty="0" smtClean="0"/>
            </a:br>
            <a:r>
              <a:rPr lang="pt-BR" sz="2400" b="1" dirty="0" smtClean="0"/>
              <a:t>Se você usar uma fonte externa de, por exemplo, 12V via conector de entrada, neste pino teremos os mesmos 12V. É uma alternativa para alimentar outros dispositivos que necessitem de mais de 5V. Então, neste pino teremos o mesmo valor da fonte de entrada.</a:t>
            </a:r>
            <a:br>
              <a:rPr lang="pt-BR" sz="2400" b="1" dirty="0" smtClean="0"/>
            </a:br>
            <a:endParaRPr lang="pt-BR" sz="2400" dirty="0" smtClean="0"/>
          </a:p>
          <a:p>
            <a:endParaRPr lang="pt-BR" sz="2400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0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01407"/>
            <a:ext cx="9144000" cy="6156593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/>
              <a:t> Voltagem operacional de 5V (fornecida pela placa Arduino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Possui uma entrada de 3.3V</a:t>
            </a:r>
          </a:p>
          <a:p>
            <a:r>
              <a:rPr lang="pt-BR" dirty="0"/>
              <a:t>É recomendado que esta placa seja alimentada com uma fonte externa que forneça entre 700 e 1000mA. Alimentar um Arduino com o </a:t>
            </a:r>
            <a:r>
              <a:rPr lang="pt-BR" dirty="0" err="1"/>
              <a:t>shield</a:t>
            </a:r>
            <a:r>
              <a:rPr lang="pt-BR" dirty="0"/>
              <a:t> GSM pela USB não é recomendado já que ela não é capaz de fornecer corrente suficiente.</a:t>
            </a:r>
            <a:endParaRPr lang="pt-BR" dirty="0" smtClean="0"/>
          </a:p>
          <a:p>
            <a:r>
              <a:rPr lang="pt-BR" dirty="0"/>
              <a:t>O modem pode consumir picos de até 2A durante a transmissão de dados. Esta corrente é fornecida pelo capacitor laranja na superfície da placa.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Módulo </a:t>
            </a:r>
            <a:r>
              <a:rPr lang="pt-BR" sz="3200" dirty="0" err="1" smtClean="0"/>
              <a:t>Gsm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10134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Alimentação do Arduino Uno</vt:lpstr>
      <vt:lpstr>Regulador de voltagem</vt:lpstr>
      <vt:lpstr>As opções para alimentar o Arduino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 João</dc:creator>
  <cp:lastModifiedBy>Pr João</cp:lastModifiedBy>
  <cp:revision>4</cp:revision>
  <dcterms:created xsi:type="dcterms:W3CDTF">2016-10-12T21:21:29Z</dcterms:created>
  <dcterms:modified xsi:type="dcterms:W3CDTF">2016-10-12T21:55:12Z</dcterms:modified>
</cp:coreProperties>
</file>