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33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17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03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71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34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9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6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7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74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1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1D0C-4220-4F00-8341-8B3E7A8FFE77}" type="datetimeFigureOut">
              <a:rPr lang="pt-BR" smtClean="0"/>
              <a:t>11/10/2016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2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</a:t>
            </a:r>
            <a:r>
              <a:rPr lang="pt-BR" dirty="0" smtClean="0"/>
              <a:t>nos usados para a comunicação: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padrão, a comunicação utiliza pinos digitais 2,3</a:t>
            </a:r>
          </a:p>
          <a:p>
            <a:r>
              <a:rPr lang="pt-BR" dirty="0" smtClean="0"/>
              <a:t>O pino 7 serve para reiniciar</a:t>
            </a:r>
          </a:p>
          <a:p>
            <a:r>
              <a:rPr lang="pt-BR" dirty="0" smtClean="0"/>
              <a:t>VCC</a:t>
            </a:r>
          </a:p>
          <a:p>
            <a:r>
              <a:rPr lang="pt-BR" dirty="0" smtClean="0"/>
              <a:t>GND</a:t>
            </a:r>
            <a:endParaRPr lang="pt-BR" dirty="0"/>
          </a:p>
          <a:p>
            <a:r>
              <a:rPr lang="pt-BR" dirty="0" smtClean="0"/>
              <a:t>Entrada </a:t>
            </a:r>
            <a:r>
              <a:rPr lang="pt-BR" dirty="0"/>
              <a:t>e Saída de áudio</a:t>
            </a:r>
          </a:p>
          <a:p>
            <a:r>
              <a:rPr lang="pt-BR" dirty="0"/>
              <a:t>Jumpers de </a:t>
            </a:r>
            <a:r>
              <a:rPr lang="pt-BR" dirty="0" smtClean="0"/>
              <a:t>configuração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4" y="2192214"/>
            <a:ext cx="4665785" cy="46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00575" y="19377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Há dois pequenos botões no escudo. O botão "Reset" está ligada ao pino de reset </a:t>
            </a:r>
            <a:r>
              <a:rPr lang="pt-BR" dirty="0" err="1"/>
              <a:t>Arduino</a:t>
            </a:r>
            <a:r>
              <a:rPr lang="pt-BR" dirty="0" smtClean="0"/>
              <a:t>. Quando </a:t>
            </a:r>
            <a:r>
              <a:rPr lang="pt-BR" dirty="0"/>
              <a:t>pressionado, ele irá reiniciar o esboço. O botão "Power" é conectado ao modem e força de vontade o modem ligado e desligado. Para versões mais antigas do escudo, foi necessário pressionar o botão de energia para ligar o modem. As versões mais recentes do conselho irá transformar o modem automaticamente.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09" y="2511393"/>
            <a:ext cx="5880882" cy="41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2" y="211711"/>
            <a:ext cx="9705047" cy="6301189"/>
          </a:xfrm>
        </p:spPr>
      </p:pic>
    </p:spTree>
    <p:extLst>
      <p:ext uri="{BB962C8B-B14F-4D97-AF65-F5344CB8AC3E}">
        <p14:creationId xmlns:p14="http://schemas.microsoft.com/office/powerpoint/2010/main" val="2597927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Pinos usados para a comunicação: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</dc:creator>
  <cp:lastModifiedBy>Henri</cp:lastModifiedBy>
  <cp:revision>12</cp:revision>
  <dcterms:created xsi:type="dcterms:W3CDTF">2016-10-05T13:00:39Z</dcterms:created>
  <dcterms:modified xsi:type="dcterms:W3CDTF">2016-10-11T20:48:47Z</dcterms:modified>
</cp:coreProperties>
</file>