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9" y="2586157"/>
            <a:ext cx="5643220" cy="351861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2" y="2586157"/>
            <a:ext cx="5643219" cy="351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Drive’s API</a:t>
            </a:r>
          </a:p>
          <a:p>
            <a:r>
              <a:rPr lang="en-US" dirty="0"/>
              <a:t>Google’s Login API</a:t>
            </a:r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34</TotalTime>
  <Words>235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Berlin</vt:lpstr>
      <vt:lpstr>EncryptNotes</vt:lpstr>
      <vt:lpstr>Beginning Phase 2</vt:lpstr>
      <vt:lpstr>Current Front-end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162</cp:revision>
  <dcterms:created xsi:type="dcterms:W3CDTF">2025-02-21T09:17:35Z</dcterms:created>
  <dcterms:modified xsi:type="dcterms:W3CDTF">2025-03-10T04:34:45Z</dcterms:modified>
</cp:coreProperties>
</file>