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7" r:id="rId5"/>
    <p:sldId id="260" r:id="rId6"/>
    <p:sldId id="261" r:id="rId7"/>
    <p:sldId id="262" r:id="rId8"/>
    <p:sldId id="259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 and then renamed them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of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 and then renamed them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of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 dirty="0">
                <a:solidFill>
                  <a:srgbClr val="FFFFFF"/>
                </a:solidFill>
              </a:rPr>
              <a:t>Phase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Team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Duncan, </a:t>
            </a:r>
            <a:r>
              <a:rPr lang="en-US" sz="2800" dirty="0" err="1">
                <a:solidFill>
                  <a:srgbClr val="FFFFFF"/>
                </a:solidFill>
              </a:rPr>
              <a:t>Kurejake</a:t>
            </a:r>
            <a:r>
              <a:rPr lang="en-US" sz="2800" dirty="0">
                <a:solidFill>
                  <a:srgbClr val="FFFFFF"/>
                </a:solidFill>
              </a:rPr>
              <a:t>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CFA08-73BE-FA94-35C9-C319746642E5}"/>
              </a:ext>
            </a:extLst>
          </p:cNvPr>
          <p:cNvSpPr/>
          <p:nvPr/>
        </p:nvSpPr>
        <p:spPr>
          <a:xfrm>
            <a:off x="186612" y="65314"/>
            <a:ext cx="6083559" cy="1073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919" y="65314"/>
            <a:ext cx="9613900" cy="1081088"/>
          </a:xfrm>
        </p:spPr>
        <p:txBody>
          <a:bodyPr/>
          <a:lstStyle/>
          <a:p>
            <a:r>
              <a:rPr lang="en-US" dirty="0"/>
              <a:t>Current and Past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" y="1242532"/>
            <a:ext cx="4108128" cy="256146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" y="4130357"/>
            <a:ext cx="4108128" cy="256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1837B-AD5D-83BA-4247-BE923973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8" y="752735"/>
            <a:ext cx="4949871" cy="2782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C53DB-1832-71C4-D410-488CA734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9" y="3534779"/>
            <a:ext cx="4949871" cy="2782044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43CA8C8-9721-74CA-47C8-2BFEB7CE7E55}"/>
              </a:ext>
            </a:extLst>
          </p:cNvPr>
          <p:cNvSpPr/>
          <p:nvPr/>
        </p:nvSpPr>
        <p:spPr>
          <a:xfrm rot="10800000">
            <a:off x="5393729" y="3193451"/>
            <a:ext cx="802434" cy="682656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8C5-2E60-91F0-9D1B-7CBFE4F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Note Entry Process</a:t>
            </a:r>
          </a:p>
        </p:txBody>
      </p:sp>
      <p:pic>
        <p:nvPicPr>
          <p:cNvPr id="5" name="Content Placeholder 4" descr="A diagram of a encrypted note&#10;&#10;AI-generated content may be incorrect.">
            <a:extLst>
              <a:ext uri="{FF2B5EF4-FFF2-40B4-BE49-F238E27FC236}">
                <a16:creationId xmlns:a16="http://schemas.microsoft.com/office/drawing/2014/main" id="{34665E4A-D471-75A9-19E7-067CF3BB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" y="2715624"/>
            <a:ext cx="12111114" cy="2529039"/>
          </a:xfrm>
        </p:spPr>
      </p:pic>
    </p:spTree>
    <p:extLst>
      <p:ext uri="{BB962C8B-B14F-4D97-AF65-F5344CB8AC3E}">
        <p14:creationId xmlns:p14="http://schemas.microsoft.com/office/powerpoint/2010/main" val="60532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2324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 API</a:t>
            </a:r>
          </a:p>
          <a:p>
            <a:r>
              <a:rPr lang="en-US" dirty="0"/>
              <a:t>Google Sign-In API</a:t>
            </a:r>
          </a:p>
          <a:p>
            <a:r>
              <a:rPr lang="en-US" dirty="0"/>
              <a:t>Google Cloud Secret Manager (possible)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56</TotalTime>
  <Words>255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EncryptNotes</vt:lpstr>
      <vt:lpstr>Beginning Phase 2</vt:lpstr>
      <vt:lpstr>Current and Past Front-end</vt:lpstr>
      <vt:lpstr>User Note Entry Process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168</cp:revision>
  <dcterms:created xsi:type="dcterms:W3CDTF">2025-02-21T09:17:35Z</dcterms:created>
  <dcterms:modified xsi:type="dcterms:W3CDTF">2025-03-10T19:54:13Z</dcterms:modified>
</cp:coreProperties>
</file>