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0" r:id="rId5"/>
    <p:sldId id="261" r:id="rId6"/>
    <p:sldId id="262" r:id="rId7"/>
    <p:sldId id="259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4C2D-8F48-A9C6-76E5-92CC1112D8FA}" v="129" dt="2025-03-10T02:15:21.067"/>
    <p1510:client id="{F22E6362-1DF3-85D2-D4CD-3EDF03247B0C}" v="427" dt="2025-03-10T02:55:11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0" autoAdjust="0"/>
    <p:restoredTop sz="94660"/>
  </p:normalViewPr>
  <p:slideViewPr>
    <p:cSldViewPr snapToGrid="0">
      <p:cViewPr varScale="1">
        <p:scale>
          <a:sx n="50" d="100"/>
          <a:sy n="50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 dirty="0">
              <a:latin typeface="Trebuchet MS" panose="020B0603020202020204"/>
            </a:rPr>
            <a:t>We</a:t>
          </a:r>
          <a:r>
            <a:rPr lang="en-US" dirty="0"/>
            <a:t> added all documents templates to the GitHub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 dirty="0"/>
            <a:t>Then we all later started to add pieces what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Trebuchet MS" panose="020B0603020202020204"/>
            </a:rPr>
            <a:t>Gantt</a:t>
          </a:r>
          <a:r>
            <a:rPr lang="en-US" dirty="0"/>
            <a:t>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 dirty="0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started by creating </a:t>
          </a:r>
          <a:r>
            <a:rPr lang="en-US" dirty="0">
              <a:latin typeface="Trebuchet MS" panose="020B0603020202020204"/>
            </a:rPr>
            <a:t>a basic model and ran some tests to make sure it properly connects to the front-end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 dirty="0"/>
            <a:t>From there we had work out (At least to somewhat working</a:t>
          </a:r>
          <a:r>
            <a:rPr lang="en-US" dirty="0">
              <a:latin typeface="Trebuchet MS" panose="020B0603020202020204"/>
            </a:rPr>
            <a:t>)</a:t>
          </a:r>
          <a:endParaRPr lang="en-US" dirty="0"/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69056644-CC96-41E9-B60B-43999BAD542C}" type="presOf" srcId="{234551DB-D038-48FC-9CE5-831F68AACAC9}" destId="{658FB4F8-3B70-42BC-8669-1D7F6C7223B2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EEB14F65-BC30-4BAF-8D9C-4C2A8A1009F8}" type="presParOf" srcId="{5506A477-7B56-4BAA-92AD-5A17CE7E956A}" destId="{658FB4F8-3B70-42BC-8669-1D7F6C7223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Trebuchet MS" panose="020B0603020202020204"/>
            </a:rPr>
            <a:t>for this phase have it at least store user data (usernames, emails, etc.)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C92D4792-5057-474D-B289-F2E53704E79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dirty="0"/>
        </a:p>
      </dgm:t>
    </dgm:pt>
    <dgm:pt modelId="{7FE1ABA8-5AAB-438F-B709-97E81BCA662B}" type="parTrans" cxnId="{8E2BC1E3-8184-45A3-A3D4-AE8BB99DCEC8}">
      <dgm:prSet/>
      <dgm:spPr/>
    </dgm:pt>
    <dgm:pt modelId="{4EF5C8F9-F448-4614-B93C-648E2E75D162}" type="sibTrans" cxnId="{8E2BC1E3-8184-45A3-A3D4-AE8BB99DCEC8}">
      <dgm:prSet/>
      <dgm:spPr/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1C1CA9E1-A109-41A8-8687-6B32AF001D7B}" type="pres">
      <dgm:prSet presAssocID="{C92D4792-5057-474D-B289-F2E53704E7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2344E6E2-1600-45FC-A73B-809D4BFCDF4C}" type="presOf" srcId="{C92D4792-5057-474D-B289-F2E53704E790}" destId="{1C1CA9E1-A109-41A8-8687-6B32AF001D7B}" srcOrd="0" destOrd="0" presId="urn:microsoft.com/office/officeart/2005/8/layout/vList2"/>
    <dgm:cxn modelId="{8E2BC1E3-8184-45A3-A3D4-AE8BB99DCEC8}" srcId="{4444DC5E-6331-4F49-B871-1590CCCE4E8B}" destId="{C92D4792-5057-474D-B289-F2E53704E790}" srcOrd="1" destOrd="0" parTransId="{7FE1ABA8-5AAB-438F-B709-97E81BCA662B}" sibTransId="{4EF5C8F9-F448-4614-B93C-648E2E75D162}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9A04C481-8342-44E2-B037-19FE39681688}" type="presParOf" srcId="{5506A477-7B56-4BAA-92AD-5A17CE7E956A}" destId="{1C1CA9E1-A109-41A8-8687-6B32AF001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rebuchet MS" panose="020B0603020202020204"/>
            </a:rPr>
            <a:t>We</a:t>
          </a:r>
          <a:r>
            <a:rPr lang="en-US" sz="2600" kern="1200" dirty="0"/>
            <a:t> added all documents templates to the GitHub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Then we all later started to add pieces what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</a:t>
          </a:r>
          <a:r>
            <a:rPr lang="en-US" sz="2600" kern="1200" dirty="0">
              <a:latin typeface="Trebuchet MS" panose="020B0603020202020204"/>
            </a:rPr>
            <a:t>Gantt</a:t>
          </a:r>
          <a:r>
            <a:rPr lang="en-US" sz="2600" kern="1200" dirty="0"/>
            <a:t>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450158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started by creating </a:t>
          </a:r>
          <a:r>
            <a:rPr lang="en-US" sz="3200" kern="1200" dirty="0">
              <a:latin typeface="Trebuchet MS" panose="020B0603020202020204"/>
            </a:rPr>
            <a:t>a basic model and ran some tests to make sure it properly connects to the front-end</a:t>
          </a:r>
          <a:endParaRPr lang="en-US" sz="3200" kern="1200" dirty="0"/>
        </a:p>
      </dsp:txBody>
      <dsp:txXfrm>
        <a:off x="106005" y="556163"/>
        <a:ext cx="5839263" cy="1959510"/>
      </dsp:txXfrm>
    </dsp:sp>
    <dsp:sp modelId="{658FB4F8-3B70-42BC-8669-1D7F6C7223B2}">
      <dsp:nvSpPr>
        <dsp:cNvPr id="0" name=""/>
        <dsp:cNvSpPr/>
      </dsp:nvSpPr>
      <dsp:spPr>
        <a:xfrm>
          <a:off x="0" y="2713839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From there we had work out (At least to somewhat working</a:t>
          </a:r>
          <a:r>
            <a:rPr lang="en-US" sz="3200" kern="1200" dirty="0">
              <a:latin typeface="Trebuchet MS" panose="020B0603020202020204"/>
            </a:rPr>
            <a:t>)</a:t>
          </a:r>
          <a:endParaRPr lang="en-US" sz="3200" kern="1200" dirty="0"/>
        </a:p>
      </dsp:txBody>
      <dsp:txXfrm>
        <a:off x="106005" y="2819844"/>
        <a:ext cx="5839263" cy="195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305040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</a:t>
          </a:r>
          <a:r>
            <a:rPr lang="en-US" sz="2700" kern="1200" dirty="0">
              <a:latin typeface="Trebuchet MS" panose="020B0603020202020204"/>
            </a:rPr>
            <a:t>for this phase have it at least store user data (usernames, emails, etc.)</a:t>
          </a:r>
          <a:endParaRPr lang="en-US" sz="2700" kern="1200" dirty="0"/>
        </a:p>
      </dsp:txBody>
      <dsp:txXfrm>
        <a:off x="88911" y="393951"/>
        <a:ext cx="4813279" cy="1643538"/>
      </dsp:txXfrm>
    </dsp:sp>
    <dsp:sp modelId="{1C1CA9E1-A109-41A8-8687-6B32AF001D7B}">
      <dsp:nvSpPr>
        <dsp:cNvPr id="0" name=""/>
        <dsp:cNvSpPr/>
      </dsp:nvSpPr>
      <dsp:spPr>
        <a:xfrm>
          <a:off x="0" y="2204161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sz="2700" kern="1200" dirty="0"/>
        </a:p>
      </dsp:txBody>
      <dsp:txXfrm>
        <a:off x="88911" y="2293072"/>
        <a:ext cx="4813279" cy="164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 dirty="0">
                <a:solidFill>
                  <a:srgbClr val="FFFFFF"/>
                </a:solidFill>
              </a:rPr>
              <a:t>Phase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Team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Duncan, </a:t>
            </a:r>
            <a:r>
              <a:rPr lang="en-US" sz="2800" dirty="0" err="1">
                <a:solidFill>
                  <a:srgbClr val="FFFFFF"/>
                </a:solidFill>
              </a:rPr>
              <a:t>Kurejake</a:t>
            </a:r>
            <a:r>
              <a:rPr lang="en-US" sz="2800" dirty="0">
                <a:solidFill>
                  <a:srgbClr val="FFFFFF"/>
                </a:solidFill>
              </a:rPr>
              <a:t>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88C5-2E60-91F0-9D1B-7CBFE4F1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Note Entry Process</a:t>
            </a:r>
          </a:p>
        </p:txBody>
      </p:sp>
      <p:pic>
        <p:nvPicPr>
          <p:cNvPr id="5" name="Content Placeholder 4" descr="A diagram of a encrypted note&#10;&#10;AI-generated content may be incorrect.">
            <a:extLst>
              <a:ext uri="{FF2B5EF4-FFF2-40B4-BE49-F238E27FC236}">
                <a16:creationId xmlns:a16="http://schemas.microsoft.com/office/drawing/2014/main" id="{34665E4A-D471-75A9-19E7-067CF3BB6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" y="2715624"/>
            <a:ext cx="12111114" cy="2529039"/>
          </a:xfrm>
        </p:spPr>
      </p:pic>
    </p:spTree>
    <p:extLst>
      <p:ext uri="{BB962C8B-B14F-4D97-AF65-F5344CB8AC3E}">
        <p14:creationId xmlns:p14="http://schemas.microsoft.com/office/powerpoint/2010/main" val="60532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Front-end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3971A1-55D1-03E6-1CA9-B0CD190C0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9" y="2586157"/>
            <a:ext cx="5643220" cy="3518615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B920AB-4556-B5B7-C57F-2E64D9013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2" y="2586157"/>
            <a:ext cx="5643219" cy="35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3473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AB030C5F-EB57-5A9F-26EB-65EFB076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65" y="1968710"/>
            <a:ext cx="4551452" cy="4895182"/>
          </a:xfrm>
        </p:spPr>
      </p:pic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Google Drive API</a:t>
            </a:r>
          </a:p>
          <a:p>
            <a:r>
              <a:rPr lang="en-US" dirty="0"/>
              <a:t>Google Sign-In API</a:t>
            </a:r>
          </a:p>
          <a:p>
            <a:r>
              <a:rPr lang="en-US" dirty="0"/>
              <a:t>Google Cloud Secret Manager (possible)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376011"/>
              </p:ext>
            </p:extLst>
          </p:nvPr>
        </p:nvGraphicFramePr>
        <p:xfrm>
          <a:off x="5560875" y="1037329"/>
          <a:ext cx="6051274" cy="533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Back-end</a:t>
            </a:r>
          </a:p>
        </p:txBody>
      </p:sp>
      <p:pic>
        <p:nvPicPr>
          <p:cNvPr id="81" name="Content Placeholder 80">
            <a:extLst>
              <a:ext uri="{FF2B5EF4-FFF2-40B4-BE49-F238E27FC236}">
                <a16:creationId xmlns:a16="http://schemas.microsoft.com/office/drawing/2014/main" id="{2209B3BD-1816-5FAC-E24D-29CD2FE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533" y="2392091"/>
            <a:ext cx="7128133" cy="3974794"/>
          </a:xfrm>
        </p:spPr>
      </p:pic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B2724DB-F876-856A-A606-D6EDAE582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523525"/>
              </p:ext>
            </p:extLst>
          </p:nvPr>
        </p:nvGraphicFramePr>
        <p:xfrm>
          <a:off x="83310" y="2218981"/>
          <a:ext cx="4991101" cy="43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other focus is reinforcing our encryption of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has libraries that allow us to easily use .env files to hide sensitive variables for our AES while keeping them available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38</TotalTime>
  <Words>248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EncryptNotes</vt:lpstr>
      <vt:lpstr>Beginning Phase 2</vt:lpstr>
      <vt:lpstr>Current Front-end</vt:lpstr>
      <vt:lpstr>Paperwork</vt:lpstr>
      <vt:lpstr>Architecture diagram</vt:lpstr>
      <vt:lpstr>APIs/technology used </vt:lpstr>
      <vt:lpstr>The Back-end</vt:lpstr>
      <vt:lpstr>The Back-end</vt:lpstr>
      <vt:lpstr>Back-end Security</vt:lpstr>
      <vt:lpstr>User Note Entry Process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Jacob Nagel</cp:lastModifiedBy>
  <cp:revision>164</cp:revision>
  <dcterms:created xsi:type="dcterms:W3CDTF">2025-02-21T09:17:35Z</dcterms:created>
  <dcterms:modified xsi:type="dcterms:W3CDTF">2025-03-10T15:55:17Z</dcterms:modified>
</cp:coreProperties>
</file>