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D83E-0566-A905-8346-77669951F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2F70AF-2276-773F-0005-2566F936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561D9-CF32-D7B7-9189-5EB8B5A5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D3FF-CDAB-CC04-B867-8A8F147B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53773-8D34-6080-6442-BDBD757B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766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A9A23-630B-9AB8-EB16-FA976A39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F6225-7C88-DFFD-8F16-99B8B27FA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9475C7-907D-D55A-6A7E-44D7D6CF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4EF84-8946-9ED5-7AEE-1B556C88D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64A0E-04CE-AD4A-8E8C-8E0F9490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1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566B76-4110-8F77-2BED-749E41FDE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08187-AF17-00DF-59FF-8331BF183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4DFD6-C836-EABB-2301-8475E64A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F15C8-20C0-22D2-EF01-EB73EA1A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C2613-DED4-3220-FAF0-E25D619F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10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95FD-721C-8554-8ADB-9CCAE6F0E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C3FB6-EF70-9BAE-2290-D13596293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3972-2911-D516-E8CF-B140ABB7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6987D-7A95-62BB-D43D-00B6F2FA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076CE-80FC-5651-49D2-EBB77B93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9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9C70-F348-BF6A-8EA1-C3CEB7E7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1C266-7CAD-7220-DD49-AB3487805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A9DD6-33BC-62A8-B351-50A702E3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38149-578E-961A-8015-697A49E3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FA2BB-F7A7-5348-5833-DF4A0180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17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56B78-5721-68C7-F75F-6B3E4690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D647-E52A-924F-5FAE-AF69E2765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E8224-6924-4412-FEEA-43C140B76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F4A7E-6ABA-E390-CFF9-9F09E2794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C7737-284D-4AE7-9667-9929E4DF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59587-F96A-0923-135D-5ADD5A74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5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F91F-000F-D67D-0F85-D15168AC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C8171-2D85-3C42-C27F-7BB4625DF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E4239-9A54-93AA-BD4F-8A3B5DDD3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06598-B8A7-EA36-4629-7CBC80CF7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EA84C-6F63-898D-EE30-04C0A3B72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619A7-051E-0864-E8F0-3ACC74D0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A2483B-BB1F-1B02-D896-FFA53057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8142AD-9D3E-C5A4-93BD-828E61705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9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9959-7681-E73D-E16A-0ADB7ABE7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3B9E7-F3F8-72DF-EC7A-68A24B15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B70E5-CAB9-45E1-C487-93A914A1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36DE9-E1BA-8047-1E2F-894B998C8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71BA1-956E-A2AE-22BF-C0605E96D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756B4-7F0E-1499-E3B0-4C02C53C4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D175B-2BB2-A8D5-C581-A741289B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85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5B61-19ED-9996-7377-C535A54FD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3CE-CBF2-4147-9D16-EA602BE07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539C8-5DBB-0879-DF78-9F7C550BC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C850-6A23-BAF3-70C0-9E7F837B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6673B-B07A-532B-5190-1C3118E5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74C3B-8807-04E3-8C9F-DD258EAC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1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763B-F838-CDAF-DD99-33613BFB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91C54-BF73-7361-412A-BBA3CB945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BB65F-D556-C76B-6CF4-238E88582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6E873-9A02-2556-621D-7F0B85389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870F1-4D91-1669-D6FA-CC4F90D8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97812-FAF6-99C1-4804-FBCFB63C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03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FA657-91EE-C00F-A746-CD6931ED7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FAB6A-1B97-5ED4-E07E-EB86EDEBD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E69EA-43C7-591C-7DF3-6655D1B75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11DA8-1406-3A2C-4356-477E157C2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54644-9926-6D06-0326-89DA137D8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8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5C0E-B4EE-36B8-9B66-2BCEBD132C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376CA-E776-AA4B-998B-5DC49F0668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9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Kaden Roof</cp:lastModifiedBy>
  <cp:revision>1</cp:revision>
  <dcterms:created xsi:type="dcterms:W3CDTF">2025-04-14T21:39:02Z</dcterms:created>
  <dcterms:modified xsi:type="dcterms:W3CDTF">2025-04-14T21:39:31Z</dcterms:modified>
</cp:coreProperties>
</file>