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712-D677-8507-5AAE-E860DFD5E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B183E-7439-A935-FBE2-EDD876AB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5582-A816-DFF1-82AD-87493D10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BCE4-A574-C60D-9502-79377976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4566-0BBA-910D-B428-A7BE944D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2892-2A55-151D-5536-26234A1B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D6685-15B3-7047-86CC-955FCEE0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85DA-E885-C187-AFA8-14523BBF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B8E2-0694-7BE0-9EEB-E4F5F765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57D0-935D-CC7B-7A54-155DD548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CC64C-18C4-743E-4FCD-7E5280362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D2FC-7F87-FFB9-4338-3AB20F85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7D4B-AF53-6C55-03B4-13E09729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0553-E838-CAF3-6D4D-65785ED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E6FB-960B-8072-6599-B864DDE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813-2817-3E78-2CDA-DAEF60CD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E78C-E57C-46E4-EC2F-BC78532B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D74F-7DCF-8E50-22C0-B516B5C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61C2-F899-4860-A844-2C601F3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0063-6C4E-03E0-9FCC-25FE053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64A6-94B6-5CCA-EC21-4FFB9743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68F4E-94FD-6BC7-75BF-12DC75C4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4336-05FF-601C-9EAC-0F8146BE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3DF2-E9C6-7DBF-0CC1-647B6445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28BD-B688-64D8-A3D8-F4BFE53A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8079-8C92-8BB6-7C7E-7A7D9F7B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D000-EE42-9447-FAB8-BD9D5180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E8C60-12C3-AC12-88C5-EBA378087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17B91-FA59-68D0-47CD-6D6603BD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E468-F428-5708-7BF2-56545BC1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224F-5EB8-1353-1D1C-0ABB79EB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9417-A966-D3A1-4537-B92A49A3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AC8F-F8B6-0AA2-7C60-4A897ADB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A0588-5F60-E0A2-6F0C-CD984B91C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B40E4-2989-762D-705C-1C75465E2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DF92F-BE24-B93C-57CC-382235303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EBCA0-EA46-7CAB-9E4C-E341E30F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ADDF9-3DD3-790B-C053-DF01F783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2A0A8-698B-ACFE-F164-2C2307F8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9D3B-2090-9C26-618E-68087108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94C3-5457-9A53-2081-8C90CC2A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1F8D9-9B67-98BC-2FCF-98550949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3A1AC-88E2-5C9A-D80E-413B8C5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2561B-0723-E48C-D2A1-164F4A09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E14E-B1CC-9DEA-7E6F-5005BDA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CA1AC-2A3B-6B2D-4D77-ED5971BC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807-6916-39F7-944B-A7499515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9EA2-4BF9-3F53-0187-9C8DEAAC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99D5F-BFA6-B66B-8574-D10A26305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0A77-66CA-E9A7-AF33-2B9B3389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F5C07-4CCD-7AA8-7D89-07D994C7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FC63-4720-A180-08FB-CA1786B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1DD-AFC3-1360-CD86-0252547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3DF2A-D91A-C4FE-00D1-A2D88DD69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BD3D-797C-5115-2318-A447B8CC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1746-D8D1-11B2-0D41-6120620A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A784-758E-6F17-EC5F-5906A481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1BF7-1A07-052A-1934-94CCD464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F5AFA-D2B1-BD53-0C6B-3F658351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8828-419B-E6E2-68F4-CBD4B765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4AA8-7C81-95C0-97FD-541F9F5CB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C17D-7BDE-6F5D-7821-E9601DA52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9895-5B69-4015-DD00-0715A018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EncryptNotes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3</a:t>
            </a:r>
          </a:p>
          <a:p>
            <a:r>
              <a:rPr lang="en-US" dirty="0"/>
              <a:t>Team 2</a:t>
            </a:r>
          </a:p>
          <a:p>
            <a:r>
              <a:rPr lang="en-US" dirty="0"/>
              <a:t>Duncan, </a:t>
            </a:r>
            <a:r>
              <a:rPr lang="en-US" dirty="0" err="1"/>
              <a:t>Kurejake</a:t>
            </a:r>
            <a:r>
              <a:rPr lang="en-US" dirty="0"/>
              <a:t>, Jacob, Grant, Kaden</a:t>
            </a:r>
          </a:p>
        </p:txBody>
      </p:sp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E708-0711-8A92-C3BC-A1D5A62F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8FF4-25A6-2577-6C0F-CF95826B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D9ED-FAAB-A918-1AB4-CFE072C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3037-792D-9D6D-76A9-D6E1DC78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1B3D-6DC1-0008-542F-26BBF2BE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A839-9FF3-7114-F274-D8E39475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2458-3287-28B5-7951-B6B658C3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83A1-6E60-B84B-9B30-A7F571A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1813-CE31-37E0-4FF2-5A2B51F3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EncryptNotes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Kaden Roof</cp:lastModifiedBy>
  <cp:revision>1</cp:revision>
  <dcterms:created xsi:type="dcterms:W3CDTF">2025-04-02T04:38:53Z</dcterms:created>
  <dcterms:modified xsi:type="dcterms:W3CDTF">2025-04-02T04:42:44Z</dcterms:modified>
</cp:coreProperties>
</file>