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4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2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5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8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0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B37C-FE61-3CBE-2BD0-C91A7F17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777" y="5019869"/>
            <a:ext cx="5806374" cy="1743424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/>
              <a:t>EncryptNotes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FA7D-67D5-2123-9EEE-9B2C19DBF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27" y="5086350"/>
            <a:ext cx="2446465" cy="11782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1"/>
              <a:t>Phase 3</a:t>
            </a:r>
          </a:p>
          <a:p>
            <a:pPr algn="l"/>
            <a:r>
              <a:rPr lang="en-US" sz="1500" i="1"/>
              <a:t>Team 2</a:t>
            </a:r>
          </a:p>
          <a:p>
            <a:pPr algn="l"/>
            <a:r>
              <a:rPr lang="en-US" sz="1500" i="1"/>
              <a:t>Duncan, Kurejake, Jacob, Grant, Kaden</a:t>
            </a:r>
            <a:endParaRPr lang="en-US" sz="1500" i="1" dirty="0"/>
          </a:p>
        </p:txBody>
      </p:sp>
      <p:pic>
        <p:nvPicPr>
          <p:cNvPr id="15" name="Picture 14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39A9DFAC-9684-0160-B3F8-C31AD5C0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12431" b="1"/>
          <a:stretch/>
        </p:blipFill>
        <p:spPr>
          <a:xfrm>
            <a:off x="508306" y="226679"/>
            <a:ext cx="3721608" cy="2542032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BDDFAC-3240-3C2E-B24A-25A888FC3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r="1" b="1"/>
          <a:stretch/>
        </p:blipFill>
        <p:spPr>
          <a:xfrm>
            <a:off x="6278155" y="227790"/>
            <a:ext cx="3719192" cy="2542032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BEA4DC-797C-16CF-1E37-C62C743D0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r="16878" b="1"/>
          <a:stretch/>
        </p:blipFill>
        <p:spPr>
          <a:xfrm>
            <a:off x="1860402" y="1846569"/>
            <a:ext cx="3721608" cy="2542032"/>
          </a:xfrm>
          <a:prstGeom prst="rect">
            <a:avLst/>
          </a:prstGeom>
        </p:spPr>
      </p:pic>
      <p:pic>
        <p:nvPicPr>
          <p:cNvPr id="9" name="Picture 8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08C5936B-0CA9-B39A-F8E1-503739689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1" r="5824" b="-3"/>
          <a:stretch/>
        </p:blipFill>
        <p:spPr>
          <a:xfrm>
            <a:off x="7729760" y="1921214"/>
            <a:ext cx="371919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D1FD-D180-4A52-1355-EE849FD6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242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416A-1583-A1D2-7E9E-AA61EBA2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9F9F-CC84-47A4-6F64-57A0C3B6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7123C20B-FB4B-8F0A-B3C8-7C9CFEFCC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12431" b="1"/>
          <a:stretch/>
        </p:blipFill>
        <p:spPr>
          <a:xfrm>
            <a:off x="3929561" y="883463"/>
            <a:ext cx="3721608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C3D3-ECA6-4930-EAFC-A17212F0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9042-1BEF-6EB2-481A-CFBD0D87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7D39FD-9997-92C5-8F06-9F04681D5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r="1" b="1"/>
          <a:stretch/>
        </p:blipFill>
        <p:spPr>
          <a:xfrm>
            <a:off x="7910946" y="883463"/>
            <a:ext cx="371919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8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93BE-F283-AD9E-316C-38E64A2A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FDE4E0-69EC-C805-0896-96BC2ACB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This show two levels of the data flow or structure in the EncryptNotes</a:t>
            </a:r>
          </a:p>
          <a:p>
            <a:r>
              <a:rPr lang="en-US" sz="1600" dirty="0"/>
              <a:t>The first layer is the main one, where the core components share and send information</a:t>
            </a:r>
          </a:p>
          <a:p>
            <a:r>
              <a:rPr lang="en-US" sz="1600" dirty="0"/>
              <a:t>Sending commands or updates to each other</a:t>
            </a:r>
          </a:p>
          <a:p>
            <a:r>
              <a:rPr lang="en-US" sz="1600" dirty="0"/>
              <a:t>Then the second layer is a further look a how the data flows, from server to database and website to notes </a:t>
            </a:r>
          </a:p>
        </p:txBody>
      </p:sp>
      <p:pic>
        <p:nvPicPr>
          <p:cNvPr id="5" name="Content Placeholder 4" descr="A diagram of a diagram of a red cube&#10;&#10;AI-generated content may be incorrect.">
            <a:extLst>
              <a:ext uri="{FF2B5EF4-FFF2-40B4-BE49-F238E27FC236}">
                <a16:creationId xmlns:a16="http://schemas.microsoft.com/office/drawing/2014/main" id="{F098D95E-4B6F-EAA1-58BE-152E60E3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91" y="2413000"/>
            <a:ext cx="7052817" cy="36322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1124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55CF-4420-CBE0-63DF-23C7BA7C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Entity Relationships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73CB1-E947-0489-B0C4-0C984D72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Our Database contains information of Users and Notes</a:t>
            </a:r>
          </a:p>
          <a:p>
            <a:r>
              <a:rPr lang="en-US" sz="1600" dirty="0"/>
              <a:t>In the Database sections or tables are divide up into two</a:t>
            </a:r>
          </a:p>
          <a:p>
            <a:r>
              <a:rPr lang="en-US" sz="1600" dirty="0"/>
              <a:t>Firstly, One for User information like Username, Password, Email, Etc.</a:t>
            </a:r>
          </a:p>
          <a:p>
            <a:r>
              <a:rPr lang="en-US" sz="1600" dirty="0"/>
              <a:t>Secondly, one for Notes information like Note # (first, second and so forth), Note Content, Note Title, Etc.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278E0FF6-A803-7CA6-228D-1F7C06132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0" r="45462"/>
          <a:stretch/>
        </p:blipFill>
        <p:spPr>
          <a:xfrm>
            <a:off x="5990970" y="2351669"/>
            <a:ext cx="4879193" cy="37548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81AD3-563A-CFDB-AD53-940EDC79DB8B}"/>
              </a:ext>
            </a:extLst>
          </p:cNvPr>
          <p:cNvSpPr txBox="1"/>
          <p:nvPr/>
        </p:nvSpPr>
        <p:spPr>
          <a:xfrm>
            <a:off x="7013748" y="1958955"/>
            <a:ext cx="305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Holder (Hopefully)</a:t>
            </a:r>
          </a:p>
        </p:txBody>
      </p:sp>
    </p:spTree>
    <p:extLst>
      <p:ext uri="{BB962C8B-B14F-4D97-AF65-F5344CB8AC3E}">
        <p14:creationId xmlns:p14="http://schemas.microsoft.com/office/powerpoint/2010/main" val="20426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3B45-C2E5-3721-2090-BE4EC890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80A1-C608-4CC7-13C5-11C98D09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3963908"/>
          </a:xfrm>
        </p:spPr>
        <p:txBody>
          <a:bodyPr/>
          <a:lstStyle/>
          <a:p>
            <a:r>
              <a:rPr lang="en-US" dirty="0"/>
              <a:t>Now onto a Demonstration…</a:t>
            </a:r>
          </a:p>
          <a:p>
            <a:r>
              <a:rPr lang="en-US" dirty="0"/>
              <a:t>That’s if we could easily but not so.</a:t>
            </a:r>
          </a:p>
          <a:p>
            <a:r>
              <a:rPr lang="en-US" dirty="0"/>
              <a:t>So, we’ll describe what “would” happen.</a:t>
            </a:r>
          </a:p>
          <a:p>
            <a:r>
              <a:rPr lang="en-US" dirty="0"/>
              <a:t>We would start by starting up / going to the site and login in or signing up</a:t>
            </a:r>
          </a:p>
          <a:p>
            <a:r>
              <a:rPr lang="en-US" dirty="0"/>
              <a:t>Then from there showing the multiple pages and then final go to the NOTE page</a:t>
            </a:r>
          </a:p>
          <a:p>
            <a:r>
              <a:rPr lang="en-US" dirty="0"/>
              <a:t>Where we show how the note would work, like creating a new note, editing, saving, and deletion.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73B8-632E-EE7E-8833-09307061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7570-748C-1627-9DF9-5FAB1EA5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5649-75D4-8F58-46A2-2EA56C61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BD78-F640-2D29-E0ED-893B641D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B1D6-B4E9-1D93-E252-151A910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4A5A-2CC5-303E-6B0F-DC0499C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66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</TotalTime>
  <Words>221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EncryptNotes</vt:lpstr>
      <vt:lpstr>PowerPoint Presentation</vt:lpstr>
      <vt:lpstr>PowerPoint Presentation</vt:lpstr>
      <vt:lpstr>Data Flow</vt:lpstr>
      <vt:lpstr>Entity Relationships</vt:lpstr>
      <vt:lpstr>Demonstration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EncryptNotes</dc:title>
  <dc:creator>Kaden Roof</dc:creator>
  <cp:lastModifiedBy>Duncan Waddle</cp:lastModifiedBy>
  <cp:revision>4</cp:revision>
  <dcterms:created xsi:type="dcterms:W3CDTF">2025-04-02T04:38:53Z</dcterms:created>
  <dcterms:modified xsi:type="dcterms:W3CDTF">2025-04-14T00:19:14Z</dcterms:modified>
</cp:coreProperties>
</file>