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8B8D8F"/>
    <a:srgbClr val="BABBBC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2BF98-0DCE-4411-B1AA-74ECE6178AAE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5636B5-1A00-4B8B-8A73-9F9815263F2D}">
      <dgm:prSet/>
      <dgm:spPr/>
      <dgm:t>
        <a:bodyPr/>
        <a:lstStyle/>
        <a:p>
          <a:r>
            <a:rPr lang="en-US"/>
            <a:t>Secure Encryption</a:t>
          </a:r>
        </a:p>
      </dgm:t>
    </dgm:pt>
    <dgm:pt modelId="{13A0168E-BE49-430C-83C7-A23CFF40B94F}" type="parTrans" cxnId="{40137D28-D08E-414B-A0F3-F34E79177815}">
      <dgm:prSet/>
      <dgm:spPr/>
      <dgm:t>
        <a:bodyPr/>
        <a:lstStyle/>
        <a:p>
          <a:endParaRPr lang="en-US"/>
        </a:p>
      </dgm:t>
    </dgm:pt>
    <dgm:pt modelId="{BDB335DA-81DA-45F8-A428-6E059C272B25}" type="sibTrans" cxnId="{40137D28-D08E-414B-A0F3-F34E79177815}">
      <dgm:prSet/>
      <dgm:spPr/>
      <dgm:t>
        <a:bodyPr/>
        <a:lstStyle/>
        <a:p>
          <a:endParaRPr lang="en-US"/>
        </a:p>
      </dgm:t>
    </dgm:pt>
    <dgm:pt modelId="{22090DCA-FC99-41B2-B6DC-03EB394BFA6B}">
      <dgm:prSet/>
      <dgm:spPr/>
      <dgm:t>
        <a:bodyPr/>
        <a:lstStyle/>
        <a:p>
          <a:r>
            <a:rPr lang="en-US"/>
            <a:t>AI Categorization</a:t>
          </a:r>
        </a:p>
      </dgm:t>
    </dgm:pt>
    <dgm:pt modelId="{0043E843-5E48-4820-BA55-015A858F275D}" type="parTrans" cxnId="{E7325399-1696-4AD1-98BF-E830731FDC72}">
      <dgm:prSet/>
      <dgm:spPr/>
      <dgm:t>
        <a:bodyPr/>
        <a:lstStyle/>
        <a:p>
          <a:endParaRPr lang="en-US"/>
        </a:p>
      </dgm:t>
    </dgm:pt>
    <dgm:pt modelId="{418B5329-A4F5-49F4-85DB-E68B42B7E503}" type="sibTrans" cxnId="{E7325399-1696-4AD1-98BF-E830731FDC72}">
      <dgm:prSet/>
      <dgm:spPr/>
      <dgm:t>
        <a:bodyPr/>
        <a:lstStyle/>
        <a:p>
          <a:endParaRPr lang="en-US"/>
        </a:p>
      </dgm:t>
    </dgm:pt>
    <dgm:pt modelId="{0B754943-C650-418E-8DE0-7280C39D5C3B}">
      <dgm:prSet/>
      <dgm:spPr/>
      <dgm:t>
        <a:bodyPr/>
        <a:lstStyle/>
        <a:p>
          <a:r>
            <a:rPr lang="en-US"/>
            <a:t>Note Editing and management</a:t>
          </a:r>
        </a:p>
      </dgm:t>
    </dgm:pt>
    <dgm:pt modelId="{ED4DCED7-FC59-4D39-BBBF-8A6A9F9766CE}" type="parTrans" cxnId="{BD533931-80B3-4257-8C7B-F4AF989E251F}">
      <dgm:prSet/>
      <dgm:spPr/>
      <dgm:t>
        <a:bodyPr/>
        <a:lstStyle/>
        <a:p>
          <a:endParaRPr lang="en-US"/>
        </a:p>
      </dgm:t>
    </dgm:pt>
    <dgm:pt modelId="{392CFEFF-4DB5-47AA-949B-3DC843BC6A5F}" type="sibTrans" cxnId="{BD533931-80B3-4257-8C7B-F4AF989E251F}">
      <dgm:prSet/>
      <dgm:spPr/>
      <dgm:t>
        <a:bodyPr/>
        <a:lstStyle/>
        <a:p>
          <a:endParaRPr lang="en-US"/>
        </a:p>
      </dgm:t>
    </dgm:pt>
    <dgm:pt modelId="{C371A61C-8E01-4C20-97FF-CD7ADCD19BC9}">
      <dgm:prSet/>
      <dgm:spPr/>
      <dgm:t>
        <a:bodyPr/>
        <a:lstStyle/>
        <a:p>
          <a:r>
            <a:rPr lang="en-US"/>
            <a:t>User account Control</a:t>
          </a:r>
        </a:p>
      </dgm:t>
    </dgm:pt>
    <dgm:pt modelId="{89236E74-C9B2-49BE-84BE-BD275098CA12}" type="parTrans" cxnId="{28E24C01-9D77-44EE-B609-E5690A98E3F7}">
      <dgm:prSet/>
      <dgm:spPr/>
      <dgm:t>
        <a:bodyPr/>
        <a:lstStyle/>
        <a:p>
          <a:endParaRPr lang="en-US"/>
        </a:p>
      </dgm:t>
    </dgm:pt>
    <dgm:pt modelId="{A08AECEA-AE33-41BD-8514-760B2A046EB3}" type="sibTrans" cxnId="{28E24C01-9D77-44EE-B609-E5690A98E3F7}">
      <dgm:prSet/>
      <dgm:spPr/>
      <dgm:t>
        <a:bodyPr/>
        <a:lstStyle/>
        <a:p>
          <a:endParaRPr lang="en-US"/>
        </a:p>
      </dgm:t>
    </dgm:pt>
    <dgm:pt modelId="{FFABE7A7-9F61-446E-B62A-1503FB85DA6B}" type="pres">
      <dgm:prSet presAssocID="{E062BF98-0DCE-4411-B1AA-74ECE6178AAE}" presName="vert0" presStyleCnt="0">
        <dgm:presLayoutVars>
          <dgm:dir/>
          <dgm:animOne val="branch"/>
          <dgm:animLvl val="lvl"/>
        </dgm:presLayoutVars>
      </dgm:prSet>
      <dgm:spPr/>
    </dgm:pt>
    <dgm:pt modelId="{44AA9149-81EF-45CE-AFC0-A79113D88163}" type="pres">
      <dgm:prSet presAssocID="{0A5636B5-1A00-4B8B-8A73-9F9815263F2D}" presName="thickLine" presStyleLbl="alignNode1" presStyleIdx="0" presStyleCnt="4"/>
      <dgm:spPr/>
    </dgm:pt>
    <dgm:pt modelId="{EA848DE4-157E-4DD2-87E6-7BEDC9EF2938}" type="pres">
      <dgm:prSet presAssocID="{0A5636B5-1A00-4B8B-8A73-9F9815263F2D}" presName="horz1" presStyleCnt="0"/>
      <dgm:spPr/>
    </dgm:pt>
    <dgm:pt modelId="{DDA00BAF-8381-4856-AB00-8F4D125523B5}" type="pres">
      <dgm:prSet presAssocID="{0A5636B5-1A00-4B8B-8A73-9F9815263F2D}" presName="tx1" presStyleLbl="revTx" presStyleIdx="0" presStyleCnt="4"/>
      <dgm:spPr/>
    </dgm:pt>
    <dgm:pt modelId="{7C6118E7-9256-4345-AE6D-911A59ED1FED}" type="pres">
      <dgm:prSet presAssocID="{0A5636B5-1A00-4B8B-8A73-9F9815263F2D}" presName="vert1" presStyleCnt="0"/>
      <dgm:spPr/>
    </dgm:pt>
    <dgm:pt modelId="{13130393-9485-4EC4-AB61-AA5FEE91E431}" type="pres">
      <dgm:prSet presAssocID="{22090DCA-FC99-41B2-B6DC-03EB394BFA6B}" presName="thickLine" presStyleLbl="alignNode1" presStyleIdx="1" presStyleCnt="4"/>
      <dgm:spPr/>
    </dgm:pt>
    <dgm:pt modelId="{45CF1B9B-2681-4AFA-8392-5597B2E90928}" type="pres">
      <dgm:prSet presAssocID="{22090DCA-FC99-41B2-B6DC-03EB394BFA6B}" presName="horz1" presStyleCnt="0"/>
      <dgm:spPr/>
    </dgm:pt>
    <dgm:pt modelId="{15FEFBCC-C783-4AB4-B938-A8C7175B026A}" type="pres">
      <dgm:prSet presAssocID="{22090DCA-FC99-41B2-B6DC-03EB394BFA6B}" presName="tx1" presStyleLbl="revTx" presStyleIdx="1" presStyleCnt="4"/>
      <dgm:spPr/>
    </dgm:pt>
    <dgm:pt modelId="{61E2B4CE-8E22-475C-92E2-E169AAEE78E9}" type="pres">
      <dgm:prSet presAssocID="{22090DCA-FC99-41B2-B6DC-03EB394BFA6B}" presName="vert1" presStyleCnt="0"/>
      <dgm:spPr/>
    </dgm:pt>
    <dgm:pt modelId="{4FC8EAA4-E0DA-4BA5-B79F-698851BEB0D0}" type="pres">
      <dgm:prSet presAssocID="{0B754943-C650-418E-8DE0-7280C39D5C3B}" presName="thickLine" presStyleLbl="alignNode1" presStyleIdx="2" presStyleCnt="4"/>
      <dgm:spPr/>
    </dgm:pt>
    <dgm:pt modelId="{9FA361C2-0A1D-4218-9895-9F91C55E764C}" type="pres">
      <dgm:prSet presAssocID="{0B754943-C650-418E-8DE0-7280C39D5C3B}" presName="horz1" presStyleCnt="0"/>
      <dgm:spPr/>
    </dgm:pt>
    <dgm:pt modelId="{44DAC974-8884-4D6D-89AC-7CB8EB431120}" type="pres">
      <dgm:prSet presAssocID="{0B754943-C650-418E-8DE0-7280C39D5C3B}" presName="tx1" presStyleLbl="revTx" presStyleIdx="2" presStyleCnt="4"/>
      <dgm:spPr/>
    </dgm:pt>
    <dgm:pt modelId="{0AD759C8-6060-4469-ABFC-61D21D3DE47A}" type="pres">
      <dgm:prSet presAssocID="{0B754943-C650-418E-8DE0-7280C39D5C3B}" presName="vert1" presStyleCnt="0"/>
      <dgm:spPr/>
    </dgm:pt>
    <dgm:pt modelId="{7ACAC2ED-3F92-4E9E-B3DF-149DFE18B4FE}" type="pres">
      <dgm:prSet presAssocID="{C371A61C-8E01-4C20-97FF-CD7ADCD19BC9}" presName="thickLine" presStyleLbl="alignNode1" presStyleIdx="3" presStyleCnt="4"/>
      <dgm:spPr/>
    </dgm:pt>
    <dgm:pt modelId="{9D65A9A8-F23B-456F-B0BE-2010401A4D80}" type="pres">
      <dgm:prSet presAssocID="{C371A61C-8E01-4C20-97FF-CD7ADCD19BC9}" presName="horz1" presStyleCnt="0"/>
      <dgm:spPr/>
    </dgm:pt>
    <dgm:pt modelId="{D6D1C306-3F71-4455-ACD0-B9E87919489A}" type="pres">
      <dgm:prSet presAssocID="{C371A61C-8E01-4C20-97FF-CD7ADCD19BC9}" presName="tx1" presStyleLbl="revTx" presStyleIdx="3" presStyleCnt="4"/>
      <dgm:spPr/>
    </dgm:pt>
    <dgm:pt modelId="{9242F02F-4D6B-43D4-AF98-8B0B6E158024}" type="pres">
      <dgm:prSet presAssocID="{C371A61C-8E01-4C20-97FF-CD7ADCD19BC9}" presName="vert1" presStyleCnt="0"/>
      <dgm:spPr/>
    </dgm:pt>
  </dgm:ptLst>
  <dgm:cxnLst>
    <dgm:cxn modelId="{28E24C01-9D77-44EE-B609-E5690A98E3F7}" srcId="{E062BF98-0DCE-4411-B1AA-74ECE6178AAE}" destId="{C371A61C-8E01-4C20-97FF-CD7ADCD19BC9}" srcOrd="3" destOrd="0" parTransId="{89236E74-C9B2-49BE-84BE-BD275098CA12}" sibTransId="{A08AECEA-AE33-41BD-8514-760B2A046EB3}"/>
    <dgm:cxn modelId="{40137D28-D08E-414B-A0F3-F34E79177815}" srcId="{E062BF98-0DCE-4411-B1AA-74ECE6178AAE}" destId="{0A5636B5-1A00-4B8B-8A73-9F9815263F2D}" srcOrd="0" destOrd="0" parTransId="{13A0168E-BE49-430C-83C7-A23CFF40B94F}" sibTransId="{BDB335DA-81DA-45F8-A428-6E059C272B25}"/>
    <dgm:cxn modelId="{BD533931-80B3-4257-8C7B-F4AF989E251F}" srcId="{E062BF98-0DCE-4411-B1AA-74ECE6178AAE}" destId="{0B754943-C650-418E-8DE0-7280C39D5C3B}" srcOrd="2" destOrd="0" parTransId="{ED4DCED7-FC59-4D39-BBBF-8A6A9F9766CE}" sibTransId="{392CFEFF-4DB5-47AA-949B-3DC843BC6A5F}"/>
    <dgm:cxn modelId="{D5532D67-934B-4A86-8A8E-AEABABB26472}" type="presOf" srcId="{C371A61C-8E01-4C20-97FF-CD7ADCD19BC9}" destId="{D6D1C306-3F71-4455-ACD0-B9E87919489A}" srcOrd="0" destOrd="0" presId="urn:microsoft.com/office/officeart/2008/layout/LinedList"/>
    <dgm:cxn modelId="{4E3E4E67-AB8B-41F1-815B-C7EA89200EBA}" type="presOf" srcId="{0B754943-C650-418E-8DE0-7280C39D5C3B}" destId="{44DAC974-8884-4D6D-89AC-7CB8EB431120}" srcOrd="0" destOrd="0" presId="urn:microsoft.com/office/officeart/2008/layout/LinedList"/>
    <dgm:cxn modelId="{4E8A817E-9073-4E9A-9842-F87C8023B035}" type="presOf" srcId="{0A5636B5-1A00-4B8B-8A73-9F9815263F2D}" destId="{DDA00BAF-8381-4856-AB00-8F4D125523B5}" srcOrd="0" destOrd="0" presId="urn:microsoft.com/office/officeart/2008/layout/LinedList"/>
    <dgm:cxn modelId="{E7325399-1696-4AD1-98BF-E830731FDC72}" srcId="{E062BF98-0DCE-4411-B1AA-74ECE6178AAE}" destId="{22090DCA-FC99-41B2-B6DC-03EB394BFA6B}" srcOrd="1" destOrd="0" parTransId="{0043E843-5E48-4820-BA55-015A858F275D}" sibTransId="{418B5329-A4F5-49F4-85DB-E68B42B7E503}"/>
    <dgm:cxn modelId="{44FA63C2-90C2-45FE-A68B-892A6C7CA010}" type="presOf" srcId="{22090DCA-FC99-41B2-B6DC-03EB394BFA6B}" destId="{15FEFBCC-C783-4AB4-B938-A8C7175B026A}" srcOrd="0" destOrd="0" presId="urn:microsoft.com/office/officeart/2008/layout/LinedList"/>
    <dgm:cxn modelId="{C91A8EFB-2862-47B8-81E7-F4D81F063984}" type="presOf" srcId="{E062BF98-0DCE-4411-B1AA-74ECE6178AAE}" destId="{FFABE7A7-9F61-446E-B62A-1503FB85DA6B}" srcOrd="0" destOrd="0" presId="urn:microsoft.com/office/officeart/2008/layout/LinedList"/>
    <dgm:cxn modelId="{9C765B67-DFAA-4441-99E2-B0F38E3CDC51}" type="presParOf" srcId="{FFABE7A7-9F61-446E-B62A-1503FB85DA6B}" destId="{44AA9149-81EF-45CE-AFC0-A79113D88163}" srcOrd="0" destOrd="0" presId="urn:microsoft.com/office/officeart/2008/layout/LinedList"/>
    <dgm:cxn modelId="{32F69EAB-CCC8-4720-8487-7888CA872663}" type="presParOf" srcId="{FFABE7A7-9F61-446E-B62A-1503FB85DA6B}" destId="{EA848DE4-157E-4DD2-87E6-7BEDC9EF2938}" srcOrd="1" destOrd="0" presId="urn:microsoft.com/office/officeart/2008/layout/LinedList"/>
    <dgm:cxn modelId="{4D7EA0A5-69A2-4D18-9881-8A71632DFA9E}" type="presParOf" srcId="{EA848DE4-157E-4DD2-87E6-7BEDC9EF2938}" destId="{DDA00BAF-8381-4856-AB00-8F4D125523B5}" srcOrd="0" destOrd="0" presId="urn:microsoft.com/office/officeart/2008/layout/LinedList"/>
    <dgm:cxn modelId="{96324515-D1FA-4FB0-80BA-110A959213EC}" type="presParOf" srcId="{EA848DE4-157E-4DD2-87E6-7BEDC9EF2938}" destId="{7C6118E7-9256-4345-AE6D-911A59ED1FED}" srcOrd="1" destOrd="0" presId="urn:microsoft.com/office/officeart/2008/layout/LinedList"/>
    <dgm:cxn modelId="{6EB87065-D2C4-40B5-9615-BF71EB054103}" type="presParOf" srcId="{FFABE7A7-9F61-446E-B62A-1503FB85DA6B}" destId="{13130393-9485-4EC4-AB61-AA5FEE91E431}" srcOrd="2" destOrd="0" presId="urn:microsoft.com/office/officeart/2008/layout/LinedList"/>
    <dgm:cxn modelId="{11FDA0EF-2070-4F37-90A0-8B68D701898E}" type="presParOf" srcId="{FFABE7A7-9F61-446E-B62A-1503FB85DA6B}" destId="{45CF1B9B-2681-4AFA-8392-5597B2E90928}" srcOrd="3" destOrd="0" presId="urn:microsoft.com/office/officeart/2008/layout/LinedList"/>
    <dgm:cxn modelId="{229E9A1A-376B-4F90-A913-180E045D69A3}" type="presParOf" srcId="{45CF1B9B-2681-4AFA-8392-5597B2E90928}" destId="{15FEFBCC-C783-4AB4-B938-A8C7175B026A}" srcOrd="0" destOrd="0" presId="urn:microsoft.com/office/officeart/2008/layout/LinedList"/>
    <dgm:cxn modelId="{C2868875-F1E2-43B5-BA69-2DAE14E13505}" type="presParOf" srcId="{45CF1B9B-2681-4AFA-8392-5597B2E90928}" destId="{61E2B4CE-8E22-475C-92E2-E169AAEE78E9}" srcOrd="1" destOrd="0" presId="urn:microsoft.com/office/officeart/2008/layout/LinedList"/>
    <dgm:cxn modelId="{3D10880F-D6BE-4AC9-9EA5-E71AD2DE29F5}" type="presParOf" srcId="{FFABE7A7-9F61-446E-B62A-1503FB85DA6B}" destId="{4FC8EAA4-E0DA-4BA5-B79F-698851BEB0D0}" srcOrd="4" destOrd="0" presId="urn:microsoft.com/office/officeart/2008/layout/LinedList"/>
    <dgm:cxn modelId="{A3F2C1BE-DBDF-4A06-8A90-0B1F44A31B66}" type="presParOf" srcId="{FFABE7A7-9F61-446E-B62A-1503FB85DA6B}" destId="{9FA361C2-0A1D-4218-9895-9F91C55E764C}" srcOrd="5" destOrd="0" presId="urn:microsoft.com/office/officeart/2008/layout/LinedList"/>
    <dgm:cxn modelId="{C1007408-F99E-418E-9D86-72EC4E28476F}" type="presParOf" srcId="{9FA361C2-0A1D-4218-9895-9F91C55E764C}" destId="{44DAC974-8884-4D6D-89AC-7CB8EB431120}" srcOrd="0" destOrd="0" presId="urn:microsoft.com/office/officeart/2008/layout/LinedList"/>
    <dgm:cxn modelId="{8E871BC2-4D7C-48CD-B114-83CFB961FD19}" type="presParOf" srcId="{9FA361C2-0A1D-4218-9895-9F91C55E764C}" destId="{0AD759C8-6060-4469-ABFC-61D21D3DE47A}" srcOrd="1" destOrd="0" presId="urn:microsoft.com/office/officeart/2008/layout/LinedList"/>
    <dgm:cxn modelId="{9993A2F8-8CD8-4782-8ABA-99FD4FF4724A}" type="presParOf" srcId="{FFABE7A7-9F61-446E-B62A-1503FB85DA6B}" destId="{7ACAC2ED-3F92-4E9E-B3DF-149DFE18B4FE}" srcOrd="6" destOrd="0" presId="urn:microsoft.com/office/officeart/2008/layout/LinedList"/>
    <dgm:cxn modelId="{D423F82A-3523-4117-AFAA-E22790B9192C}" type="presParOf" srcId="{FFABE7A7-9F61-446E-B62A-1503FB85DA6B}" destId="{9D65A9A8-F23B-456F-B0BE-2010401A4D80}" srcOrd="7" destOrd="0" presId="urn:microsoft.com/office/officeart/2008/layout/LinedList"/>
    <dgm:cxn modelId="{EFF8378F-0BAE-4CFD-B68A-A58A38B14497}" type="presParOf" srcId="{9D65A9A8-F23B-456F-B0BE-2010401A4D80}" destId="{D6D1C306-3F71-4455-ACD0-B9E87919489A}" srcOrd="0" destOrd="0" presId="urn:microsoft.com/office/officeart/2008/layout/LinedList"/>
    <dgm:cxn modelId="{C5CAAA73-A718-48FD-9A4C-E6AFE9AD8381}" type="presParOf" srcId="{9D65A9A8-F23B-456F-B0BE-2010401A4D80}" destId="{9242F02F-4D6B-43D4-AF98-8B0B6E1580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A9149-81EF-45CE-AFC0-A79113D88163}">
      <dsp:nvSpPr>
        <dsp:cNvPr id="0" name=""/>
        <dsp:cNvSpPr/>
      </dsp:nvSpPr>
      <dsp:spPr>
        <a:xfrm>
          <a:off x="0" y="0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A00BAF-8381-4856-AB00-8F4D125523B5}">
      <dsp:nvSpPr>
        <dsp:cNvPr id="0" name=""/>
        <dsp:cNvSpPr/>
      </dsp:nvSpPr>
      <dsp:spPr>
        <a:xfrm>
          <a:off x="0" y="0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Secure Encryption</a:t>
          </a:r>
        </a:p>
      </dsp:txBody>
      <dsp:txXfrm>
        <a:off x="0" y="0"/>
        <a:ext cx="6046132" cy="1151466"/>
      </dsp:txXfrm>
    </dsp:sp>
    <dsp:sp modelId="{13130393-9485-4EC4-AB61-AA5FEE91E431}">
      <dsp:nvSpPr>
        <dsp:cNvPr id="0" name=""/>
        <dsp:cNvSpPr/>
      </dsp:nvSpPr>
      <dsp:spPr>
        <a:xfrm>
          <a:off x="0" y="1151466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-225322"/>
                <a:satOff val="-6032"/>
                <a:lumOff val="-2092"/>
                <a:alphaOff val="0"/>
                <a:tint val="96000"/>
                <a:lumMod val="104000"/>
              </a:schemeClr>
            </a:gs>
            <a:gs pos="100000">
              <a:schemeClr val="accent5">
                <a:hueOff val="-225322"/>
                <a:satOff val="-6032"/>
                <a:lumOff val="-2092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225322"/>
              <a:satOff val="-6032"/>
              <a:lumOff val="-2092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EFBCC-C783-4AB4-B938-A8C7175B026A}">
      <dsp:nvSpPr>
        <dsp:cNvPr id="0" name=""/>
        <dsp:cNvSpPr/>
      </dsp:nvSpPr>
      <dsp:spPr>
        <a:xfrm>
          <a:off x="0" y="1151466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AI Categorization</a:t>
          </a:r>
        </a:p>
      </dsp:txBody>
      <dsp:txXfrm>
        <a:off x="0" y="1151466"/>
        <a:ext cx="6046132" cy="1151466"/>
      </dsp:txXfrm>
    </dsp:sp>
    <dsp:sp modelId="{4FC8EAA4-E0DA-4BA5-B79F-698851BEB0D0}">
      <dsp:nvSpPr>
        <dsp:cNvPr id="0" name=""/>
        <dsp:cNvSpPr/>
      </dsp:nvSpPr>
      <dsp:spPr>
        <a:xfrm>
          <a:off x="0" y="2302933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-450643"/>
                <a:satOff val="-12063"/>
                <a:lumOff val="-4185"/>
                <a:alphaOff val="0"/>
                <a:tint val="96000"/>
                <a:lumMod val="104000"/>
              </a:schemeClr>
            </a:gs>
            <a:gs pos="100000">
              <a:schemeClr val="accent5">
                <a:hueOff val="-450643"/>
                <a:satOff val="-12063"/>
                <a:lumOff val="-4185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450643"/>
              <a:satOff val="-12063"/>
              <a:lumOff val="-4185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DAC974-8884-4D6D-89AC-7CB8EB431120}">
      <dsp:nvSpPr>
        <dsp:cNvPr id="0" name=""/>
        <dsp:cNvSpPr/>
      </dsp:nvSpPr>
      <dsp:spPr>
        <a:xfrm>
          <a:off x="0" y="2302933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Note Editing and management</a:t>
          </a:r>
        </a:p>
      </dsp:txBody>
      <dsp:txXfrm>
        <a:off x="0" y="2302933"/>
        <a:ext cx="6046132" cy="1151466"/>
      </dsp:txXfrm>
    </dsp:sp>
    <dsp:sp modelId="{7ACAC2ED-3F92-4E9E-B3DF-149DFE18B4FE}">
      <dsp:nvSpPr>
        <dsp:cNvPr id="0" name=""/>
        <dsp:cNvSpPr/>
      </dsp:nvSpPr>
      <dsp:spPr>
        <a:xfrm>
          <a:off x="0" y="3454399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D1C306-3F71-4455-ACD0-B9E87919489A}">
      <dsp:nvSpPr>
        <dsp:cNvPr id="0" name=""/>
        <dsp:cNvSpPr/>
      </dsp:nvSpPr>
      <dsp:spPr>
        <a:xfrm>
          <a:off x="0" y="3454399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User account Control</a:t>
          </a:r>
        </a:p>
      </dsp:txBody>
      <dsp:txXfrm>
        <a:off x="0" y="3454399"/>
        <a:ext cx="6046132" cy="1151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3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39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7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0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1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2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74B4-B544-E5F6-2437-2AC6536DD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418080"/>
            <a:ext cx="8676222" cy="1391921"/>
          </a:xfrm>
        </p:spPr>
        <p:txBody>
          <a:bodyPr>
            <a:noAutofit/>
          </a:bodyPr>
          <a:lstStyle/>
          <a:p>
            <a:r>
              <a:rPr lang="en-US" sz="8800" dirty="0"/>
              <a:t>EncryptNotes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F6099-B7E2-AFA9-4B9E-94A36CA3E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Secure and Intelligent Note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5AE63-3A29-ABB6-54AC-D750911916AD}"/>
              </a:ext>
            </a:extLst>
          </p:cNvPr>
          <p:cNvSpPr txBox="1"/>
          <p:nvPr/>
        </p:nvSpPr>
        <p:spPr>
          <a:xfrm>
            <a:off x="4666648" y="4385548"/>
            <a:ext cx="285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CPT-200 Team 2 Phase 4</a:t>
            </a:r>
          </a:p>
        </p:txBody>
      </p:sp>
    </p:spTree>
    <p:extLst>
      <p:ext uri="{BB962C8B-B14F-4D97-AF65-F5344CB8AC3E}">
        <p14:creationId xmlns:p14="http://schemas.microsoft.com/office/powerpoint/2010/main" val="375065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E77C-0CD8-0FC8-52F6-B04EB879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4858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46A5F-04B7-E666-C0BD-391C785D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2947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5F28DF4-08D5-4BC4-84A1-C0DCA66F4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09A36-DC85-E421-80F0-0A2FFD57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What is EncryptNotes?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E8C1-B7C0-0367-A265-2CB463B1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en-US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Secure, AI-powered Note App</a:t>
            </a:r>
          </a:p>
          <a:p>
            <a:r>
              <a:rPr lang="en-US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Accessed from Web Browser</a:t>
            </a:r>
          </a:p>
          <a:p>
            <a:r>
              <a:rPr lang="en-US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Privacy &amp; Efficiency Top priorities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89AE0452-FADF-4CC9-8A9B-B5393D49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924" y="620720"/>
            <a:ext cx="5441895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shield with a check mark&#10;&#10;AI-generated content may be incorrect.">
            <a:extLst>
              <a:ext uri="{FF2B5EF4-FFF2-40B4-BE49-F238E27FC236}">
                <a16:creationId xmlns:a16="http://schemas.microsoft.com/office/drawing/2014/main" id="{AD740F7C-CB56-6E30-A20B-DBF100D9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52" y="1115267"/>
            <a:ext cx="4283039" cy="42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82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8F3E4-2B6F-3CB7-E480-A0730179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100" dirty="0"/>
              <a:t>Why EncryptNotes?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5F59-D20D-F5C6-CDC6-460A97083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/>
              <a:t>Other apps -</a:t>
            </a:r>
          </a:p>
          <a:p>
            <a:pPr lvl="1"/>
            <a:r>
              <a:rPr lang="en-US"/>
              <a:t>Lack of security</a:t>
            </a:r>
          </a:p>
          <a:p>
            <a:pPr lvl="1"/>
            <a:r>
              <a:rPr lang="en-US"/>
              <a:t>Poor organization</a:t>
            </a:r>
          </a:p>
          <a:p>
            <a:pPr lvl="1"/>
            <a:r>
              <a:rPr lang="en-US"/>
              <a:t>No automatic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182407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EA63-768A-C296-73CE-FB1EDFA9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 descr="Transparent padlock">
            <a:extLst>
              <a:ext uri="{FF2B5EF4-FFF2-40B4-BE49-F238E27FC236}">
                <a16:creationId xmlns:a16="http://schemas.microsoft.com/office/drawing/2014/main" id="{F159C0BB-F4E9-3693-25E4-F2413E07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457" r="46311" b="2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0EFB-00E5-1599-8E26-8385B22B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/>
              <a:t>End to End Encryption</a:t>
            </a:r>
          </a:p>
          <a:p>
            <a:r>
              <a:rPr lang="en-US"/>
              <a:t>AI-Power Categorization</a:t>
            </a:r>
          </a:p>
          <a:p>
            <a:r>
              <a:rPr lang="en-US"/>
              <a:t>User-Controlled Security Setting</a:t>
            </a:r>
          </a:p>
        </p:txBody>
      </p:sp>
    </p:spTree>
    <p:extLst>
      <p:ext uri="{BB962C8B-B14F-4D97-AF65-F5344CB8AC3E}">
        <p14:creationId xmlns:p14="http://schemas.microsoft.com/office/powerpoint/2010/main" val="1433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510C-A2C7-A2D5-7B80-33811775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260261-4B0B-B099-BF61-2D29E11F6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595806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28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4AF3D-87A0-8D7B-ED75-2BDA29D1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06D7-7350-B626-6838-94BB9353B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Encryption</a:t>
            </a:r>
          </a:p>
          <a:p>
            <a:pPr lvl="1">
              <a:lnSpc>
                <a:spcPct val="90000"/>
              </a:lnSpc>
            </a:pPr>
            <a:r>
              <a:rPr lang="en-US" sz="1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Data Encrypted Before Saving to Database</a:t>
            </a:r>
          </a:p>
          <a:p>
            <a:pPr lvl="1">
              <a:lnSpc>
                <a:spcPct val="90000"/>
              </a:lnSpc>
            </a:pPr>
            <a:r>
              <a:rPr lang="en-US" sz="1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Decrypted Upon access from Database</a:t>
            </a:r>
          </a:p>
          <a:p>
            <a:pPr>
              <a:lnSpc>
                <a:spcPct val="90000"/>
              </a:lnSpc>
            </a:pPr>
            <a:r>
              <a:rPr lang="en-US" sz="1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AI Integration</a:t>
            </a:r>
          </a:p>
          <a:p>
            <a:pPr lvl="1">
              <a:lnSpc>
                <a:spcPct val="90000"/>
              </a:lnSpc>
            </a:pPr>
            <a:r>
              <a:rPr lang="en-US" sz="1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Google Cloud Natural Language API</a:t>
            </a:r>
          </a:p>
          <a:p>
            <a:pPr>
              <a:lnSpc>
                <a:spcPct val="90000"/>
              </a:lnSpc>
            </a:pPr>
            <a:r>
              <a:rPr lang="en-US" sz="1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User Authentication</a:t>
            </a:r>
          </a:p>
          <a:p>
            <a:pPr lvl="1">
              <a:lnSpc>
                <a:spcPct val="90000"/>
              </a:lnSpc>
            </a:pPr>
            <a:r>
              <a:rPr lang="en-US" sz="1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Secure authentication With Django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5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70AFF588-E817-71D1-E0EF-E382BEA0F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26" y="2055115"/>
            <a:ext cx="5934182" cy="240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3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F867F897-DC0A-5A1E-1B1E-E12AF4483D5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t="13629" b="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B33AA-4F96-E571-FECF-9906F7BF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Market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FCA5-5A83-4B89-040D-E428DC29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/>
              <a:t>Potential Use Cases Include:</a:t>
            </a:r>
          </a:p>
          <a:p>
            <a:pPr lvl="1"/>
            <a:r>
              <a:rPr lang="en-US"/>
              <a:t>Students – secure college Notes</a:t>
            </a:r>
          </a:p>
          <a:p>
            <a:pPr lvl="1"/>
            <a:r>
              <a:rPr lang="en-US"/>
              <a:t>Business Professional – Secure Work Notes</a:t>
            </a:r>
          </a:p>
          <a:p>
            <a:pPr lvl="1"/>
            <a:r>
              <a:rPr lang="en-US"/>
              <a:t>Other Privacy Focused Individuals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1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7752-F386-1ADA-60EE-582E1DAF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0598"/>
          </a:xfrm>
        </p:spPr>
        <p:txBody>
          <a:bodyPr anchor="t">
            <a:normAutofit/>
          </a:bodyPr>
          <a:lstStyle/>
          <a:p>
            <a:pPr algn="ctr"/>
            <a:r>
              <a:rPr lang="en-US" sz="400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3A70-CB3B-4AC8-D90C-19A0CE35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0199"/>
            <a:ext cx="9905998" cy="3396660"/>
          </a:xfrm>
        </p:spPr>
        <p:txBody>
          <a:bodyPr>
            <a:normAutofit/>
          </a:bodyPr>
          <a:lstStyle/>
          <a:p>
            <a:r>
              <a:rPr lang="en-US"/>
              <a:t>General Notes Apps lack encryption</a:t>
            </a:r>
          </a:p>
          <a:p>
            <a:r>
              <a:rPr lang="en-US"/>
              <a:t>Few apps integrate AI organization</a:t>
            </a:r>
          </a:p>
          <a:p>
            <a:r>
              <a:rPr lang="en-US"/>
              <a:t>Gives Users Control over Security Settings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A2CF0-EEEA-4EBA-876E-6521DF75D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7297"/>
            <a:ext cx="12192000" cy="1570704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8DCDE-0295-4B08-88C9-5E6D9560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287297"/>
            <a:ext cx="12192000" cy="466406"/>
          </a:xfrm>
          <a:prstGeom prst="rect">
            <a:avLst/>
          </a:prstGeom>
          <a:gradFill>
            <a:gsLst>
              <a:gs pos="0">
                <a:srgbClr val="0D0D0D"/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57D1C-8139-4BDF-A28F-418158B4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87297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3326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409D-8131-C61F-9282-28A36AFA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Future Growth &amp; Monetization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CEE29CEE-964A-D07A-5ED8-B3C6447350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516" r="15945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D3F4-4D79-C037-1E2F-21D27087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/>
              <a:t>Growth</a:t>
            </a:r>
          </a:p>
          <a:p>
            <a:pPr lvl="1"/>
            <a:r>
              <a:rPr lang="en-US"/>
              <a:t>Mobile App</a:t>
            </a:r>
          </a:p>
          <a:p>
            <a:pPr lvl="1"/>
            <a:r>
              <a:rPr lang="en-US"/>
              <a:t>Expanded AI Capabilities</a:t>
            </a:r>
          </a:p>
          <a:p>
            <a:r>
              <a:rPr lang="en-US"/>
              <a:t>Monetization</a:t>
            </a:r>
          </a:p>
          <a:p>
            <a:pPr lvl="1"/>
            <a:r>
              <a:rPr lang="en-US"/>
              <a:t>Subscription-Based Features</a:t>
            </a:r>
          </a:p>
          <a:p>
            <a:pPr lvl="1"/>
            <a:r>
              <a:rPr lang="en-US"/>
              <a:t>Enterprise Solutions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2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135</TotalTime>
  <Words>150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EncryptNotes</vt:lpstr>
      <vt:lpstr>What is EncryptNotes?</vt:lpstr>
      <vt:lpstr>Why EncryptNotes?</vt:lpstr>
      <vt:lpstr>Solution</vt:lpstr>
      <vt:lpstr>Features</vt:lpstr>
      <vt:lpstr>Technical Overview</vt:lpstr>
      <vt:lpstr>Market Opportunity</vt:lpstr>
      <vt:lpstr>Advantage</vt:lpstr>
      <vt:lpstr>Future Growth &amp; Monetization</vt:lpstr>
      <vt:lpstr>DEMONSTRATION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Nagel</dc:creator>
  <cp:lastModifiedBy>Duncan Waddle</cp:lastModifiedBy>
  <cp:revision>5</cp:revision>
  <dcterms:created xsi:type="dcterms:W3CDTF">2025-04-30T18:28:47Z</dcterms:created>
  <dcterms:modified xsi:type="dcterms:W3CDTF">2025-05-05T05:36:22Z</dcterms:modified>
</cp:coreProperties>
</file>