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8" r:id="rId6"/>
    <p:sldId id="269" r:id="rId7"/>
    <p:sldId id="261" r:id="rId8"/>
    <p:sldId id="260" r:id="rId9"/>
    <p:sldId id="259" r:id="rId10"/>
    <p:sldId id="262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97E93-1C09-47B7-89B0-78454C233E1A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C348F-56DB-4CE2-B61D-80F8FC8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8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C348F-56DB-4CE2-B61D-80F8FC8940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9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F1BB42-BFC8-474A-9D69-65C817AE162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0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3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1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85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0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9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8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6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2F1BB42-BFC8-474A-9D69-65C817AE1623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D35C0E-B4EE-36B8-9B66-2BCEBD132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8424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dirty="0" err="1"/>
              <a:t>EnCryptNotes</a:t>
            </a:r>
            <a:br>
              <a:rPr lang="en-US" sz="6600" dirty="0"/>
            </a:br>
            <a:r>
              <a:rPr lang="en-US" sz="2000" dirty="0"/>
              <a:t>Secure and Intelligent Note Management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376CA-E776-AA4B-998B-5DC49F066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/>
          </a:bodyPr>
          <a:lstStyle/>
          <a:p>
            <a:r>
              <a:rPr lang="en-US" sz="2400" dirty="0"/>
              <a:t>CPT-200 Team 2 - Phase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85D3EE6-1378-4664-E68D-54945CD6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286" y="519591"/>
            <a:ext cx="6489427" cy="343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9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85C2-91E4-9BA7-5592-280C87D0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Login/profile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D678-856D-9F46-B1C4-2FBB41BCCA9D}"/>
              </a:ext>
            </a:extLst>
          </p:cNvPr>
          <p:cNvSpPr txBox="1">
            <a:spLocks/>
          </p:cNvSpPr>
          <p:nvPr/>
        </p:nvSpPr>
        <p:spPr>
          <a:xfrm>
            <a:off x="1143000" y="2057400"/>
            <a:ext cx="6693061" cy="1211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 is an Image of the second step.</a:t>
            </a:r>
          </a:p>
          <a:p>
            <a:r>
              <a:rPr lang="en-US" dirty="0"/>
              <a:t>This is showing the Login page and User page once Logged in.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9586D7-F8A7-A355-9C5C-98C7BE3C6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1" y="3548990"/>
            <a:ext cx="5496817" cy="291331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34856D5-3F6C-18DF-164D-29B553E9E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22" y="3548989"/>
            <a:ext cx="5496818" cy="29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5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45C5-0806-3459-42E3-F8831285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44" y="800698"/>
            <a:ext cx="4018280" cy="909320"/>
          </a:xfrm>
        </p:spPr>
        <p:txBody>
          <a:bodyPr/>
          <a:lstStyle/>
          <a:p>
            <a:r>
              <a:rPr lang="en-US" dirty="0"/>
              <a:t>Note Pages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1A887C-6B9B-9C27-A452-8D5914FF8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64" y="3533391"/>
            <a:ext cx="5407156" cy="2864271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F510282-DB10-C03C-FB40-38E51C615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64" y="460338"/>
            <a:ext cx="5417811" cy="286708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DD12FDF-E2C2-BB87-6254-CF9F07A3D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4" y="2280893"/>
            <a:ext cx="5407156" cy="286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F516-CB0B-8B27-D6FF-55FBC67D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3818-4818-BAC2-2ADC-631BD16E4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0174-DBEC-EA89-681D-FD67EB4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957C-2FA8-7E85-64CE-3E85135FB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546430"/>
            <a:ext cx="5084178" cy="3549570"/>
          </a:xfrm>
        </p:spPr>
        <p:txBody>
          <a:bodyPr>
            <a:normAutofit/>
          </a:bodyPr>
          <a:lstStyle/>
          <a:p>
            <a:r>
              <a:rPr lang="en-US" sz="2400" dirty="0" err="1"/>
              <a:t>EncryptNotes</a:t>
            </a:r>
            <a:r>
              <a:rPr lang="en-US" sz="2400" dirty="0"/>
              <a:t> is secure note taking Web-App</a:t>
            </a:r>
          </a:p>
          <a:p>
            <a:r>
              <a:rPr lang="en-US" sz="2400" dirty="0"/>
              <a:t>It secures every note you make</a:t>
            </a:r>
          </a:p>
          <a:p>
            <a:r>
              <a:rPr lang="en-US" sz="2400" dirty="0"/>
              <a:t>Privacy &amp; efficiency are top priorities</a:t>
            </a:r>
          </a:p>
        </p:txBody>
      </p:sp>
      <p:pic>
        <p:nvPicPr>
          <p:cNvPr id="5" name="Picture 4" descr="A brown leather book with a lock&#10;&#10;AI-generated content may be incorrect.">
            <a:extLst>
              <a:ext uri="{FF2B5EF4-FFF2-40B4-BE49-F238E27FC236}">
                <a16:creationId xmlns:a16="http://schemas.microsoft.com/office/drawing/2014/main" id="{F0BED1C7-548B-EFF9-9B7F-C7844A304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" r="2" b="4667"/>
          <a:stretch/>
        </p:blipFill>
        <p:spPr>
          <a:xfrm>
            <a:off x="6636743" y="1238487"/>
            <a:ext cx="4741120" cy="44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5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D358A-8EDB-EE82-8424-841E158B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783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a Website?</a:t>
            </a:r>
          </a:p>
        </p:txBody>
      </p:sp>
      <p:pic>
        <p:nvPicPr>
          <p:cNvPr id="5" name="Picture 4" descr="A question mark made out of black and white text&#10;&#10;AI-generated content may be incorrect.">
            <a:extLst>
              <a:ext uri="{FF2B5EF4-FFF2-40B4-BE49-F238E27FC236}">
                <a16:creationId xmlns:a16="http://schemas.microsoft.com/office/drawing/2014/main" id="{0BD4D86C-ADC5-AE94-2D09-300563C40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2" r="29993" b="2"/>
          <a:stretch/>
        </p:blipFill>
        <p:spPr>
          <a:xfrm>
            <a:off x="232861" y="243840"/>
            <a:ext cx="3646837" cy="6377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99927-8327-BA63-E076-49A0A3DA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783" y="2819400"/>
            <a:ext cx="6693061" cy="4038600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Easily accessible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No downloads 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It is a good environment to develop and create our application.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7333-A67D-A706-860B-C6761024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742950"/>
            <a:ext cx="9875520" cy="135636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7B68-83BC-AAF1-A8C2-63D477167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543050"/>
            <a:ext cx="9872871" cy="4038600"/>
          </a:xfrm>
        </p:spPr>
        <p:txBody>
          <a:bodyPr anchor="b"/>
          <a:lstStyle/>
          <a:p>
            <a:r>
              <a:rPr lang="en-US" sz="2600" dirty="0"/>
              <a:t>End to End Encryption</a:t>
            </a:r>
          </a:p>
          <a:p>
            <a:r>
              <a:rPr lang="en-US" sz="2600" dirty="0"/>
              <a:t>AI-Powered Categorization</a:t>
            </a:r>
          </a:p>
          <a:p>
            <a:r>
              <a:rPr lang="en-US" sz="2600" dirty="0"/>
              <a:t>User-Controlled Security Setting</a:t>
            </a:r>
          </a:p>
          <a:p>
            <a:r>
              <a:rPr lang="en-US" sz="2600" dirty="0"/>
              <a:t>Note Editing and Management</a:t>
            </a:r>
          </a:p>
          <a:p>
            <a:r>
              <a:rPr lang="en-US" sz="2600" dirty="0"/>
              <a:t>User Account Controls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ACBE-A720-6904-A596-D74C13B5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B49A9-0CC2-61FE-E58D-7C239FE45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84421"/>
            <a:ext cx="9872871" cy="4780547"/>
          </a:xfrm>
        </p:spPr>
        <p:txBody>
          <a:bodyPr>
            <a:normAutofit/>
          </a:bodyPr>
          <a:lstStyle/>
          <a:p>
            <a:r>
              <a:rPr lang="en-US" sz="2600" dirty="0"/>
              <a:t>Application</a:t>
            </a:r>
          </a:p>
          <a:p>
            <a:pPr lvl="1"/>
            <a:r>
              <a:rPr lang="en-US" sz="2600" dirty="0"/>
              <a:t>Powered by Python and Django</a:t>
            </a:r>
          </a:p>
          <a:p>
            <a:r>
              <a:rPr lang="en-US" sz="2600" dirty="0"/>
              <a:t>User Authentication</a:t>
            </a:r>
          </a:p>
          <a:p>
            <a:pPr lvl="1"/>
            <a:r>
              <a:rPr lang="en-US" sz="2600" dirty="0"/>
              <a:t>Secure authentication with Django</a:t>
            </a:r>
          </a:p>
          <a:p>
            <a:r>
              <a:rPr lang="en-US" sz="2600" dirty="0"/>
              <a:t>Encryption</a:t>
            </a:r>
          </a:p>
          <a:p>
            <a:pPr lvl="1"/>
            <a:r>
              <a:rPr lang="en-US" sz="2600" dirty="0"/>
              <a:t>Data encrypted before saving to database</a:t>
            </a:r>
          </a:p>
          <a:p>
            <a:pPr lvl="1"/>
            <a:r>
              <a:rPr lang="en-US" sz="2600" dirty="0"/>
              <a:t>Decrypted upon access from database</a:t>
            </a:r>
          </a:p>
        </p:txBody>
      </p:sp>
    </p:spTree>
    <p:extLst>
      <p:ext uri="{BB962C8B-B14F-4D97-AF65-F5344CB8AC3E}">
        <p14:creationId xmlns:p14="http://schemas.microsoft.com/office/powerpoint/2010/main" val="210179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DBDA-1192-BB57-EBA7-5C6D403B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663C-69C1-12A4-9C12-08044550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5094171" cy="4295274"/>
          </a:xfrm>
        </p:spPr>
        <p:txBody>
          <a:bodyPr/>
          <a:lstStyle/>
          <a:p>
            <a:r>
              <a:rPr lang="en-US" sz="2400" dirty="0"/>
              <a:t>Powerful </a:t>
            </a:r>
            <a:r>
              <a:rPr lang="en-US" sz="2400" dirty="0" err="1"/>
              <a:t>TinyMCE</a:t>
            </a:r>
            <a:r>
              <a:rPr lang="en-US" sz="2400" dirty="0"/>
              <a:t> Editor utilized to create, edit, and view</a:t>
            </a:r>
          </a:p>
          <a:p>
            <a:r>
              <a:rPr lang="en-US" sz="2400" dirty="0"/>
              <a:t>AI powered note categorization with Google</a:t>
            </a:r>
          </a:p>
          <a:p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987619-5F93-7064-F624-A62BFD053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0" t="18475" r="36908"/>
          <a:stretch/>
        </p:blipFill>
        <p:spPr>
          <a:xfrm>
            <a:off x="6333422" y="1811956"/>
            <a:ext cx="4880010" cy="430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9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B571-970B-B442-8873-8B5028DC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Sign Up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F9F743-ED2E-82CC-2CC8-FBD486A4A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t="9446" r="37898" b="3478"/>
          <a:stretch/>
        </p:blipFill>
        <p:spPr>
          <a:xfrm>
            <a:off x="1113182" y="707666"/>
            <a:ext cx="5255813" cy="513534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C84139-E2DA-1E9E-5286-290E83F7E0D8}"/>
              </a:ext>
            </a:extLst>
          </p:cNvPr>
          <p:cNvSpPr txBox="1">
            <a:spLocks/>
          </p:cNvSpPr>
          <p:nvPr/>
        </p:nvSpPr>
        <p:spPr>
          <a:xfrm>
            <a:off x="7558564" y="1965960"/>
            <a:ext cx="391258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Minimum password requirements for enhanced security</a:t>
            </a:r>
          </a:p>
        </p:txBody>
      </p:sp>
    </p:spTree>
    <p:extLst>
      <p:ext uri="{BB962C8B-B14F-4D97-AF65-F5344CB8AC3E}">
        <p14:creationId xmlns:p14="http://schemas.microsoft.com/office/powerpoint/2010/main" val="5610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C2CC3-FAB7-32F3-3CBD-53B38F75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en-US" dirty="0"/>
              <a:t>Who would use it?</a:t>
            </a:r>
          </a:p>
        </p:txBody>
      </p:sp>
      <p:pic>
        <p:nvPicPr>
          <p:cNvPr id="5" name="Picture 4" descr="A blue shield with a check mark&#10;&#10;AI-generated content may be incorrect.">
            <a:extLst>
              <a:ext uri="{FF2B5EF4-FFF2-40B4-BE49-F238E27FC236}">
                <a16:creationId xmlns:a16="http://schemas.microsoft.com/office/drawing/2014/main" id="{8D25DB05-E524-C7C7-8554-43E92BD7B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4" y="1131152"/>
            <a:ext cx="4593715" cy="45937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922D-9891-E823-39AB-250603C3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>
            <a:normAutofit/>
          </a:bodyPr>
          <a:lstStyle/>
          <a:p>
            <a:r>
              <a:rPr lang="en-US" sz="2600" dirty="0"/>
              <a:t>Students – Secure College Notes</a:t>
            </a:r>
          </a:p>
          <a:p>
            <a:r>
              <a:rPr lang="en-US" sz="2600" dirty="0"/>
              <a:t>Business Professionals – Secure Work Notes</a:t>
            </a:r>
          </a:p>
          <a:p>
            <a:r>
              <a:rPr lang="en-US" sz="2600" dirty="0"/>
              <a:t>Other Privacy Focused Individual Users</a:t>
            </a:r>
          </a:p>
        </p:txBody>
      </p:sp>
    </p:spTree>
    <p:extLst>
      <p:ext uri="{BB962C8B-B14F-4D97-AF65-F5344CB8AC3E}">
        <p14:creationId xmlns:p14="http://schemas.microsoft.com/office/powerpoint/2010/main" val="406253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01AC-56C2-65A2-A768-DE37E7EB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You Use It?</a:t>
            </a:r>
          </a:p>
        </p:txBody>
      </p:sp>
      <p:pic>
        <p:nvPicPr>
          <p:cNvPr id="5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DE8FF931-DB2D-53D3-355E-B568002B6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0" y="1965960"/>
            <a:ext cx="9949780" cy="4024630"/>
          </a:xfrm>
        </p:spPr>
      </p:pic>
    </p:spTree>
    <p:extLst>
      <p:ext uri="{BB962C8B-B14F-4D97-AF65-F5344CB8AC3E}">
        <p14:creationId xmlns:p14="http://schemas.microsoft.com/office/powerpoint/2010/main" val="355697573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135</TotalTime>
  <Words>185</Words>
  <Application>Microsoft Office PowerPoint</Application>
  <PresentationFormat>Widescreen</PresentationFormat>
  <Paragraphs>40</Paragraphs>
  <Slides>12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Corbel</vt:lpstr>
      <vt:lpstr>Wingdings</vt:lpstr>
      <vt:lpstr>Basis</vt:lpstr>
      <vt:lpstr>EnCryptNotes Secure and Intelligent Note Management</vt:lpstr>
      <vt:lpstr>What is it?</vt:lpstr>
      <vt:lpstr>Why a Website?</vt:lpstr>
      <vt:lpstr>Key Features</vt:lpstr>
      <vt:lpstr>Technical Overview</vt:lpstr>
      <vt:lpstr>Unique Features</vt:lpstr>
      <vt:lpstr>Sign Up Page</vt:lpstr>
      <vt:lpstr>Who would use it?</vt:lpstr>
      <vt:lpstr>So How Do You Use It?</vt:lpstr>
      <vt:lpstr>Login/profile page</vt:lpstr>
      <vt:lpstr>Note Pages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Kurejake Brown</cp:lastModifiedBy>
  <cp:revision>9</cp:revision>
  <dcterms:created xsi:type="dcterms:W3CDTF">2025-04-14T21:39:02Z</dcterms:created>
  <dcterms:modified xsi:type="dcterms:W3CDTF">2025-05-05T02:19:56Z</dcterms:modified>
</cp:coreProperties>
</file>