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4"/>
  </p:notesMasterIdLst>
  <p:sldIdLst>
    <p:sldId id="266" r:id="rId2"/>
    <p:sldId id="267" r:id="rId3"/>
    <p:sldId id="276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600"/>
    <a:srgbClr val="ABC3DF"/>
    <a:srgbClr val="C2350E"/>
    <a:srgbClr val="8CADD4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35AA0-E38A-43B4-A683-67475A858A05}" v="1169" dt="2025-02-08T20:03:02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78FD44-076C-40C6-A138-8201AE513FDE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6A256D-A9E4-42C8-93FC-9832F91EC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35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6A256D-A9E4-42C8-93FC-9832F91ECC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8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0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779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74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10937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9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58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24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48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34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3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3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83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1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2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12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82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302-6FE5-45DF-9372-D970D939EF8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857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4CA0-4345-2150-D963-AE4BD37D6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C2350E"/>
                </a:solidFill>
                <a:effectLst>
                  <a:reflection stA="27000" endPos="66000" dir="5400000" sy="-100000" algn="bl" rotWithShape="0"/>
                </a:effectLst>
              </a:rPr>
              <a:t>Encrypt</a:t>
            </a:r>
            <a:r>
              <a:rPr lang="en-US" dirty="0">
                <a:solidFill>
                  <a:srgbClr val="EBE600"/>
                </a:solidFill>
                <a:effectLst>
                  <a:reflection stA="27000" endPos="66000" dir="5400000" sy="-100000" algn="bl" rotWithShape="0"/>
                </a:effectLst>
              </a:rPr>
              <a:t>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BC4A-94EB-67DF-1B49-51213E762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232" y="1456379"/>
            <a:ext cx="9892577" cy="17465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000" dirty="0">
                <a:solidFill>
                  <a:srgbClr val="8CADD4"/>
                </a:solidFill>
                <a:latin typeface="+mj-lt"/>
              </a:rPr>
              <a:t>CPT-200 Team 2</a:t>
            </a:r>
            <a:endParaRPr lang="en-US" sz="6000" dirty="0">
              <a:solidFill>
                <a:srgbClr val="8CADD4"/>
              </a:solidFill>
              <a:latin typeface="+mj-lt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63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8" decel="2200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5328-75EC-3C75-BC6F-F3AD0146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C3DF"/>
                </a:solidFill>
                <a:latin typeface="Trebuchet MS" panose="020B0603020202020204" pitchFamily="34" charset="0"/>
              </a:rPr>
              <a:t>What will be each person’s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7717-7063-5210-041C-76646D3AE7B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C2350E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ABC3DF"/>
                </a:solidFill>
                <a:ea typeface="Calibri"/>
                <a:cs typeface="Calibri"/>
              </a:rPr>
              <a:t>Kurejake and Kaden: front-end and aesthetics of the application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ABC3DF"/>
                </a:solidFill>
                <a:ea typeface="Calibri"/>
                <a:cs typeface="Calibri"/>
              </a:rPr>
              <a:t>Grant and Jacob: back-end of the application and the database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ABC3DF"/>
                </a:solidFill>
                <a:ea typeface="Calibri"/>
                <a:cs typeface="Calibri"/>
              </a:rPr>
              <a:t>Duncan: project manager</a:t>
            </a:r>
          </a:p>
        </p:txBody>
      </p:sp>
    </p:spTree>
    <p:extLst>
      <p:ext uri="{BB962C8B-B14F-4D97-AF65-F5344CB8AC3E}">
        <p14:creationId xmlns:p14="http://schemas.microsoft.com/office/powerpoint/2010/main" val="32804315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A76F5-792B-3450-BC8C-3C5E8CD4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C3DF"/>
                </a:solidFill>
              </a:rPr>
              <a:t>What are the phases?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ACC8-1612-09F5-A791-E307138C3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213048"/>
            <a:ext cx="1739028" cy="3599316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ABC3DF"/>
                </a:solidFill>
              </a:rPr>
              <a:t>Phase 1:</a:t>
            </a:r>
            <a:endParaRPr lang="en-US" i="1" dirty="0">
              <a:solidFill>
                <a:srgbClr val="ABC3DF"/>
              </a:solidFill>
            </a:endParaRP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ABC3DF"/>
                </a:solidFill>
              </a:rPr>
              <a:t>Phase 2:</a:t>
            </a:r>
            <a:r>
              <a:rPr lang="en-US" dirty="0">
                <a:solidFill>
                  <a:srgbClr val="ABC3DF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ABC3DF"/>
                </a:solidFill>
              </a:rPr>
              <a:t>Phase 3:</a:t>
            </a:r>
            <a:r>
              <a:rPr lang="en-US" dirty="0">
                <a:solidFill>
                  <a:srgbClr val="ABC3DF"/>
                </a:solidFill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ABC3DF"/>
                </a:solidFill>
              </a:rPr>
              <a:t>Phase 4:</a:t>
            </a:r>
            <a:endParaRPr lang="en-US" dirty="0">
              <a:solidFill>
                <a:srgbClr val="ABC3D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A69C22-1F18-4B5C-DE9B-392965D788B5}"/>
              </a:ext>
            </a:extLst>
          </p:cNvPr>
          <p:cNvSpPr txBox="1"/>
          <p:nvPr/>
        </p:nvSpPr>
        <p:spPr>
          <a:xfrm>
            <a:off x="2314573" y="2213048"/>
            <a:ext cx="8391526" cy="3317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ABC3DF"/>
                </a:solidFill>
              </a:rPr>
              <a:t>Brainstorm ideas, select an idea, create project proposal</a:t>
            </a:r>
          </a:p>
          <a:p>
            <a:pPr>
              <a:lnSpc>
                <a:spcPct val="20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ABC3DF"/>
                </a:solidFill>
              </a:rPr>
              <a:t>Client-side development (UI, features, etc.)</a:t>
            </a:r>
          </a:p>
          <a:p>
            <a:pPr>
              <a:lnSpc>
                <a:spcPct val="20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ABC3DF"/>
                </a:solidFill>
              </a:rPr>
              <a:t>Server-side (database, encryption, and login)</a:t>
            </a:r>
          </a:p>
          <a:p>
            <a:pPr>
              <a:lnSpc>
                <a:spcPct val="20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ABC3DF"/>
                </a:solidFill>
              </a:rPr>
              <a:t>Test, debug, and deploy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1DF29C2-A872-59AE-2CCC-3419728BEAED}"/>
              </a:ext>
            </a:extLst>
          </p:cNvPr>
          <p:cNvSpPr txBox="1">
            <a:spLocks/>
          </p:cNvSpPr>
          <p:nvPr/>
        </p:nvSpPr>
        <p:spPr>
          <a:xfrm>
            <a:off x="680321" y="2336873"/>
            <a:ext cx="9613861" cy="3599316"/>
          </a:xfrm>
          <a:prstGeom prst="rect">
            <a:avLst/>
          </a:prstGeom>
          <a:ln>
            <a:solidFill>
              <a:srgbClr val="EBE600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6462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5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89FE-E59A-BCAB-4748-CCF7E069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03348478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7E47-36B0-2C58-C479-35031CDA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C3DF"/>
                </a:solidFill>
              </a:rPr>
              <a:t>How did we get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8786-5C95-B48C-44B2-DE073C9C4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51271"/>
            <a:ext cx="9613861" cy="3599316"/>
          </a:xfrm>
          <a:ln>
            <a:solidFill>
              <a:srgbClr val="FF0000"/>
            </a:solidFill>
          </a:ln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ln w="0"/>
                <a:solidFill>
                  <a:srgbClr val="ABC3D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Brainstormed -</a:t>
            </a:r>
          </a:p>
          <a:p>
            <a:pPr marL="457200" lvl="1" indent="0">
              <a:buNone/>
            </a:pPr>
            <a:r>
              <a:rPr lang="en-US" dirty="0">
                <a:ln w="0"/>
                <a:solidFill>
                  <a:srgbClr val="ABC3D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Job tracker,</a:t>
            </a:r>
            <a:r>
              <a:rPr lang="en-US" i="1" dirty="0">
                <a:ln w="0"/>
                <a:solidFill>
                  <a:srgbClr val="ABC3D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ln w="0"/>
                <a:solidFill>
                  <a:srgbClr val="ABC3D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Created a poll and voted for one of the choices</a:t>
            </a:r>
          </a:p>
          <a:p>
            <a:pPr algn="ctr">
              <a:lnSpc>
                <a:spcPct val="100000"/>
              </a:lnSpc>
            </a:pPr>
            <a:r>
              <a:rPr lang="en-US" sz="2800" dirty="0">
                <a:ln w="0"/>
                <a:solidFill>
                  <a:srgbClr val="ABC3D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And the             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5469A7-8D06-A4E9-6C4B-16032393B761}"/>
              </a:ext>
            </a:extLst>
          </p:cNvPr>
          <p:cNvSpPr txBox="1"/>
          <p:nvPr/>
        </p:nvSpPr>
        <p:spPr>
          <a:xfrm>
            <a:off x="4192040" y="4714900"/>
            <a:ext cx="2803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2350E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Encrypt</a:t>
            </a:r>
            <a:r>
              <a:rPr lang="en-US" sz="3200" dirty="0">
                <a:solidFill>
                  <a:srgbClr val="EBE600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Notes</a:t>
            </a:r>
            <a:endParaRPr lang="en-US" sz="3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7B1AF4-0763-952C-4101-7CD060888823}"/>
              </a:ext>
            </a:extLst>
          </p:cNvPr>
          <p:cNvSpPr txBox="1"/>
          <p:nvPr/>
        </p:nvSpPr>
        <p:spPr>
          <a:xfrm>
            <a:off x="5265964" y="64987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1A426-36C5-4A79-2DC6-B088D067B585}"/>
              </a:ext>
            </a:extLst>
          </p:cNvPr>
          <p:cNvSpPr txBox="1"/>
          <p:nvPr/>
        </p:nvSpPr>
        <p:spPr>
          <a:xfrm>
            <a:off x="3795202" y="5370657"/>
            <a:ext cx="3384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BC3DF"/>
                </a:solidFill>
              </a:rPr>
              <a:t>- an encrypted note-taking app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14D4BA-131A-24AB-E0B5-B9C0D8087F52}"/>
              </a:ext>
            </a:extLst>
          </p:cNvPr>
          <p:cNvSpPr txBox="1"/>
          <p:nvPr/>
        </p:nvSpPr>
        <p:spPr>
          <a:xfrm>
            <a:off x="2553318" y="3086919"/>
            <a:ext cx="2159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BC3DF"/>
                </a:solidFill>
              </a:rPr>
              <a:t>recipe generator,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D1B3BC-4FAF-4C3B-152D-63B37CA9B659}"/>
              </a:ext>
            </a:extLst>
          </p:cNvPr>
          <p:cNvSpPr txBox="1"/>
          <p:nvPr/>
        </p:nvSpPr>
        <p:spPr>
          <a:xfrm>
            <a:off x="4566894" y="3088842"/>
            <a:ext cx="48574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ABC3DF"/>
                </a:solidFill>
              </a:rPr>
              <a:t>and random travel destination generator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FF4D0D-6944-8A9C-1FAF-80BE2BC19ACC}"/>
              </a:ext>
            </a:extLst>
          </p:cNvPr>
          <p:cNvSpPr txBox="1"/>
          <p:nvPr/>
        </p:nvSpPr>
        <p:spPr>
          <a:xfrm>
            <a:off x="5312147" y="4221364"/>
            <a:ext cx="14494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n w="0"/>
                <a:solidFill>
                  <a:srgbClr val="FFFF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WINNER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07905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40000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9" grpId="0"/>
      <p:bldP spid="12" grpId="0"/>
      <p:bldP spid="13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50C11-933F-8729-DB8D-234DE60CE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C3DF"/>
                </a:solidFill>
              </a:rPr>
              <a:t>Why is                    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115BB-C27C-F204-F1AE-3F4FEA21828E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EBE600"/>
            </a:solidFill>
          </a:ln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ABC3DF"/>
                </a:solidFill>
              </a:rPr>
              <a:t>Provides security and privacy of notes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ABC3DF"/>
                </a:solidFill>
              </a:rPr>
              <a:t>Simple to use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ABC3DF"/>
                </a:solidFill>
              </a:rPr>
              <a:t>Existing apps with encryption are not readily available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B64BDE-7E38-1445-C245-98206260579C}"/>
              </a:ext>
            </a:extLst>
          </p:cNvPr>
          <p:cNvSpPr txBox="1"/>
          <p:nvPr/>
        </p:nvSpPr>
        <p:spPr>
          <a:xfrm>
            <a:off x="2108199" y="945963"/>
            <a:ext cx="2924198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2350E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Encrypt</a:t>
            </a:r>
            <a:r>
              <a:rPr lang="en-US" sz="3600" dirty="0">
                <a:solidFill>
                  <a:srgbClr val="EBE600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Notes</a:t>
            </a:r>
            <a:endParaRPr lang="en-US" sz="3600" dirty="0">
              <a:latin typeface="+mj-lt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7AAB6E-7621-3BBC-8B68-C77436E7E35F}"/>
              </a:ext>
            </a:extLst>
          </p:cNvPr>
          <p:cNvSpPr txBox="1"/>
          <p:nvPr/>
        </p:nvSpPr>
        <p:spPr>
          <a:xfrm>
            <a:off x="2108199" y="945963"/>
            <a:ext cx="2924198" cy="9233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2350E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Encrypt</a:t>
            </a:r>
            <a:r>
              <a:rPr lang="en-US" sz="3600" dirty="0">
                <a:solidFill>
                  <a:srgbClr val="EBE600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Notes</a:t>
            </a:r>
            <a:endParaRPr lang="en-US" sz="3600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835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2" presetClass="emph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  <p:bldP spid="5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F772-8497-9E39-62B9-E8DBDC6D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C3DF"/>
                </a:solidFill>
              </a:rPr>
              <a:t>Why was it named                    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8B47-6A92-76DD-F82E-70038B2B1EEB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C2350E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ABC3DF"/>
                </a:solidFill>
                <a:ea typeface="Calibri" panose="020F0502020204030204"/>
                <a:cs typeface="Calibri" panose="020F0502020204030204"/>
              </a:rPr>
              <a:t>Short, easy-to-understand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ABC3DF"/>
                </a:solidFill>
                <a:ea typeface="Calibri" panose="020F0502020204030204"/>
                <a:cs typeface="Calibri" panose="020F0502020204030204"/>
              </a:rPr>
              <a:t>Descriptive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ABC3DF"/>
                </a:solidFill>
                <a:ea typeface="Calibri" panose="020F0502020204030204"/>
                <a:cs typeface="Calibri" panose="020F0502020204030204"/>
              </a:rPr>
              <a:t>“</a:t>
            </a:r>
            <a:r>
              <a:rPr lang="en-US" dirty="0" err="1">
                <a:solidFill>
                  <a:srgbClr val="ABC3DF"/>
                </a:solidFill>
                <a:ea typeface="Calibri" panose="020F0502020204030204"/>
                <a:cs typeface="Calibri" panose="020F0502020204030204"/>
              </a:rPr>
              <a:t>CloudNotes</a:t>
            </a:r>
            <a:r>
              <a:rPr lang="en-US" dirty="0">
                <a:solidFill>
                  <a:srgbClr val="ABC3DF"/>
                </a:solidFill>
                <a:ea typeface="Calibri" panose="020F0502020204030204"/>
                <a:cs typeface="Calibri" panose="020F0502020204030204"/>
              </a:rPr>
              <a:t>” already in 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8B49C-AC02-1BD2-18EE-CBE9E2C105A7}"/>
              </a:ext>
            </a:extLst>
          </p:cNvPr>
          <p:cNvSpPr txBox="1"/>
          <p:nvPr/>
        </p:nvSpPr>
        <p:spPr>
          <a:xfrm>
            <a:off x="4555189" y="943505"/>
            <a:ext cx="292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2350E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Encrypt</a:t>
            </a:r>
            <a:r>
              <a:rPr lang="en-US" sz="3600" dirty="0">
                <a:solidFill>
                  <a:srgbClr val="EBE600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Notes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9B5F9-D7B4-411C-8FEC-436C136BE147}"/>
              </a:ext>
            </a:extLst>
          </p:cNvPr>
          <p:cNvSpPr txBox="1"/>
          <p:nvPr/>
        </p:nvSpPr>
        <p:spPr>
          <a:xfrm>
            <a:off x="4555189" y="943505"/>
            <a:ext cx="292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2350E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Encrypt</a:t>
            </a:r>
            <a:r>
              <a:rPr lang="en-US" sz="3600" dirty="0">
                <a:solidFill>
                  <a:srgbClr val="EBE600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Notes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499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7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7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6" presetClass="emph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7000"/>
                                  </p:iterate>
                                  <p:childTnLst>
                                    <p:animScale>
                                      <p:cBhvr>
                                        <p:cTn id="2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2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2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  <p:bldP spid="5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F2CF-51AD-54AB-FC4C-2B60A31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C3DF"/>
                </a:solidFill>
              </a:rPr>
              <a:t>How will                      look?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FF0E-0962-653C-1961-52E2A84751E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EBE600"/>
            </a:solidFill>
          </a:ln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ABC3DF"/>
                </a:solidFill>
              </a:rPr>
              <a:t>Simple user login interface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ABC3DF"/>
                </a:solidFill>
              </a:rPr>
              <a:t>Notes presented in list format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ABC3DF"/>
                </a:solidFill>
              </a:rPr>
              <a:t>Note editor allows font and style change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ABC3DF"/>
                </a:solidFill>
              </a:rPr>
              <a:t>Notes can be organized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BC599-BE93-9849-DD9E-E4AFC45DD9C9}"/>
              </a:ext>
            </a:extLst>
          </p:cNvPr>
          <p:cNvSpPr txBox="1"/>
          <p:nvPr/>
        </p:nvSpPr>
        <p:spPr>
          <a:xfrm>
            <a:off x="2593365" y="933980"/>
            <a:ext cx="292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2350E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Encrypt</a:t>
            </a:r>
            <a:r>
              <a:rPr lang="en-US" sz="3600" dirty="0">
                <a:solidFill>
                  <a:srgbClr val="EBE600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Notes</a:t>
            </a:r>
            <a:endParaRPr lang="en-US" sz="36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42944-617D-5D3D-5919-381296487808}"/>
              </a:ext>
            </a:extLst>
          </p:cNvPr>
          <p:cNvSpPr txBox="1"/>
          <p:nvPr/>
        </p:nvSpPr>
        <p:spPr>
          <a:xfrm>
            <a:off x="2593365" y="933979"/>
            <a:ext cx="292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2350E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Encrypt</a:t>
            </a:r>
            <a:r>
              <a:rPr lang="en-US" sz="3600" dirty="0">
                <a:solidFill>
                  <a:srgbClr val="EBE600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Notes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51841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4" presetClass="emph" presetSubtype="0" fill="hold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8000"/>
                                  </p:iterate>
                                  <p:childTnLst>
                                    <p:animMotion origin="layout" path="M -2.29167E-6 -1.85185E-6 L -2.29167E-6 -0.07222 " pathEditMode="relative" rAng="0" ptsTypes="AA">
                                      <p:cBhvr>
                                        <p:cTn id="2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2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FABD-62CC-597D-E432-FAA72536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C3DF"/>
                </a:solidFill>
              </a:rPr>
              <a:t>Will                      be a web or desktop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77D1-8F4C-BACF-5075-47FF6D918FC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C2350E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rgbClr val="ABC3DF"/>
                </a:solidFill>
                <a:ea typeface="Calibri"/>
                <a:cs typeface="Calibri"/>
              </a:rPr>
              <a:t>Web application 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ABC3DF"/>
                </a:solidFill>
                <a:ea typeface="Calibri"/>
                <a:cs typeface="Calibri"/>
              </a:rPr>
              <a:t>Allows ease of access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rgbClr val="ABC3DF"/>
                </a:solidFill>
                <a:ea typeface="Calibri"/>
                <a:cs typeface="Calibri"/>
              </a:rPr>
              <a:t>Cross-platform support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1009C-8C3C-7354-6CAC-5FB8C48EDFE2}"/>
              </a:ext>
            </a:extLst>
          </p:cNvPr>
          <p:cNvSpPr txBox="1"/>
          <p:nvPr/>
        </p:nvSpPr>
        <p:spPr>
          <a:xfrm>
            <a:off x="1600337" y="935606"/>
            <a:ext cx="292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2350E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Encrypt</a:t>
            </a:r>
            <a:r>
              <a:rPr lang="en-US" sz="3600" dirty="0">
                <a:solidFill>
                  <a:srgbClr val="EBE600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Notes</a:t>
            </a:r>
            <a:endParaRPr lang="en-US" sz="36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D0446-AF87-9142-4D71-081F1612E104}"/>
              </a:ext>
            </a:extLst>
          </p:cNvPr>
          <p:cNvSpPr txBox="1"/>
          <p:nvPr/>
        </p:nvSpPr>
        <p:spPr>
          <a:xfrm>
            <a:off x="1600337" y="935606"/>
            <a:ext cx="292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2350E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Encrypt</a:t>
            </a:r>
            <a:r>
              <a:rPr lang="en-US" sz="3600" dirty="0">
                <a:solidFill>
                  <a:srgbClr val="EBE600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Notes</a:t>
            </a:r>
            <a:endParaRPr lang="en-US" sz="36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E0C59-2A23-461E-A3B1-398000B32E9A}"/>
              </a:ext>
            </a:extLst>
          </p:cNvPr>
          <p:cNvSpPr txBox="1"/>
          <p:nvPr/>
        </p:nvSpPr>
        <p:spPr>
          <a:xfrm>
            <a:off x="1600337" y="935606"/>
            <a:ext cx="292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u="sng" dirty="0">
                <a:solidFill>
                  <a:srgbClr val="C2350E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Encrypt</a:t>
            </a:r>
            <a:r>
              <a:rPr lang="en-US" sz="3600" u="sng" dirty="0">
                <a:solidFill>
                  <a:srgbClr val="EBE600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Notes</a:t>
            </a:r>
            <a:endParaRPr lang="en-US" sz="36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933531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mph" presetSubtype="0" fill="remove" grpId="1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 override="childStyl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75"/>
                            </p:stCondLst>
                            <p:childTnLst>
                              <p:par>
                                <p:cTn id="22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75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6" grpId="1"/>
      <p:bldP spid="9" grpId="0"/>
      <p:bldP spid="9" grpId="1"/>
      <p:bldP spid="9" grpId="2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B1CC4-189D-79AF-80F3-380C992D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C3DF"/>
                </a:solidFill>
              </a:rPr>
              <a:t>What features will                     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2A3D-4AF1-0695-344E-58BD9E9B9BB4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EBE600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dirty="0">
                <a:solidFill>
                  <a:srgbClr val="ABC3DF"/>
                </a:solidFill>
                <a:ea typeface="Calibri"/>
                <a:cs typeface="Calibri"/>
              </a:rPr>
              <a:t>AES256 Encryption</a:t>
            </a:r>
            <a:endParaRPr lang="en-US" dirty="0">
              <a:solidFill>
                <a:srgbClr val="ABC3DF"/>
              </a:solidFill>
            </a:endParaRPr>
          </a:p>
          <a:p>
            <a:pPr marL="457200" indent="-457200">
              <a:lnSpc>
                <a:spcPct val="150000"/>
              </a:lnSpc>
            </a:pPr>
            <a:r>
              <a:rPr lang="en-US" dirty="0">
                <a:solidFill>
                  <a:srgbClr val="ABC3DF"/>
                </a:solidFill>
                <a:latin typeface="Calibri" panose="020F0502020204030204"/>
                <a:ea typeface="Calibri"/>
                <a:cs typeface="Calibri"/>
              </a:rPr>
              <a:t>Exporting notes as code blocks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>
                <a:solidFill>
                  <a:srgbClr val="ABC3DF"/>
                </a:solidFill>
                <a:latin typeface="Calibri" panose="020F0502020204030204"/>
                <a:ea typeface="Calibri"/>
                <a:cs typeface="Calibri"/>
              </a:rPr>
              <a:t>Basic </a:t>
            </a:r>
            <a:r>
              <a:rPr lang="en-US" dirty="0">
                <a:solidFill>
                  <a:srgbClr val="ABC3DF"/>
                </a:solidFill>
                <a:latin typeface="Calibri"/>
                <a:ea typeface="Calibri"/>
                <a:cs typeface="Arial"/>
              </a:rPr>
              <a:t>formatting options (text and page formatting, colors, fonts, spacing, etc.)</a:t>
            </a:r>
            <a:endParaRPr lang="en-US" dirty="0">
              <a:solidFill>
                <a:srgbClr val="ABC3DF"/>
              </a:solidFill>
              <a:latin typeface="Calibri" panose="020F0502020204030204"/>
              <a:ea typeface="Calibri"/>
              <a:cs typeface="Calibri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rgbClr val="FFFFFF"/>
              </a:solidFill>
              <a:latin typeface="Calibri" panose="020F0502020204030204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582DA-0086-E2D4-D97C-E5F604286B78}"/>
              </a:ext>
            </a:extLst>
          </p:cNvPr>
          <p:cNvSpPr txBox="1"/>
          <p:nvPr/>
        </p:nvSpPr>
        <p:spPr>
          <a:xfrm>
            <a:off x="4610189" y="950140"/>
            <a:ext cx="2924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2350E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Encrypt</a:t>
            </a:r>
            <a:r>
              <a:rPr lang="en-US" sz="3600" dirty="0">
                <a:solidFill>
                  <a:srgbClr val="EBE600"/>
                </a:solidFill>
                <a:effectLst>
                  <a:reflection stA="27000" endPos="66000" dir="5400000" sy="-100000" algn="bl" rotWithShape="0"/>
                </a:effectLst>
                <a:latin typeface="+mj-lt"/>
              </a:rPr>
              <a:t>Notes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15771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Sing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6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A4A4-3705-1053-2B71-349F3D4E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C3DF"/>
                </a:solidFill>
              </a:rPr>
              <a:t>What will the database be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991F-07FD-F1EF-2CF8-5FA0D69E5661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C2350E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ABC3DF"/>
                </a:solidFill>
                <a:ea typeface="Calibri"/>
                <a:cs typeface="Calibri"/>
              </a:rPr>
              <a:t>MySQL database for the application</a:t>
            </a:r>
            <a:endParaRPr lang="en-US" dirty="0">
              <a:solidFill>
                <a:srgbClr val="ABC3DF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ABC3DF"/>
                </a:solidFill>
                <a:ea typeface="Calibri"/>
                <a:cs typeface="Calibri"/>
              </a:rPr>
              <a:t>Primarily storing user accounts and notes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ABC3DF"/>
                </a:solidFill>
                <a:ea typeface="Calibri"/>
                <a:cs typeface="Calibri"/>
              </a:rPr>
              <a:t>Initial note limits will be set to 800 characters</a:t>
            </a:r>
          </a:p>
          <a:p>
            <a:pPr>
              <a:lnSpc>
                <a:spcPct val="200000"/>
              </a:lnSpc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27775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3E4F-07C0-EE4D-83FD-CE20D4C0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ABC3DF"/>
                </a:solidFill>
                <a:latin typeface="Trebuchet MS" panose="020B0603020202020204" pitchFamily="34" charset="0"/>
              </a:rPr>
              <a:t>How will AI be incorporated?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2C1D-08A2-A6CB-6B4E-CDAE7296200C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EBE600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ABC3DF"/>
                </a:solidFill>
                <a:ea typeface="Calibri"/>
                <a:cs typeface="Calibri"/>
              </a:rPr>
              <a:t>Text prediction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ABC3DF"/>
                </a:solidFill>
                <a:ea typeface="Calibri"/>
                <a:cs typeface="Calibri"/>
              </a:rPr>
              <a:t>Text recommendation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ABC3DF"/>
                </a:solidFill>
                <a:ea typeface="Calibri"/>
                <a:cs typeface="Calibri"/>
              </a:rPr>
              <a:t>Note organization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0690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6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erlin">
  <a:themeElements>
    <a:clrScheme name="Office 2007 - 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531</TotalTime>
  <Words>286</Words>
  <Application>Microsoft Office PowerPoint</Application>
  <PresentationFormat>Widescreen</PresentationFormat>
  <Paragraphs>66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Trebuchet MS</vt:lpstr>
      <vt:lpstr>Berlin</vt:lpstr>
      <vt:lpstr>EncryptNotes</vt:lpstr>
      <vt:lpstr>How did we get the idea?</vt:lpstr>
      <vt:lpstr>Why is                     needed?</vt:lpstr>
      <vt:lpstr>Why was it named                     ?</vt:lpstr>
      <vt:lpstr>How will                      look?</vt:lpstr>
      <vt:lpstr>Will                      be a web or desktop app?</vt:lpstr>
      <vt:lpstr>What features will                      have?</vt:lpstr>
      <vt:lpstr>What will the database be like?</vt:lpstr>
      <vt:lpstr>How will AI be incorporated?</vt:lpstr>
      <vt:lpstr>What will be each person’s task?</vt:lpstr>
      <vt:lpstr>What are the phases?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Kurejake Brown</cp:lastModifiedBy>
  <cp:revision>242</cp:revision>
  <dcterms:created xsi:type="dcterms:W3CDTF">2025-02-07T04:02:29Z</dcterms:created>
  <dcterms:modified xsi:type="dcterms:W3CDTF">2025-02-10T07:28:14Z</dcterms:modified>
</cp:coreProperties>
</file>