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F0D25-6DEC-5766-BF4A-22BC31AE8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8EBCA-8AF5-FF94-5AA5-FA1545AAF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11954-855A-8A8D-BA3E-B4683D57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16E47-8B7E-4F95-06FA-5DD22C5F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6BF2A-507F-D219-C931-E7C5CE5E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2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CBA7-67F9-C3EB-FF35-7200581A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FF0C2-73DC-35DE-CCA3-15AFBCFA4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BB7AF-C626-D805-51A0-7A949C408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0719D-BD63-F71E-7959-A4F542A5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F441C-61CA-0631-CACB-DA7AB178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D48CF2-6BD7-7D1E-5FD3-91E24808A7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7A661-1167-0C59-A83F-BD0FE67C9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EF0C6-488E-4FF5-B52C-D47C117CF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0F0AC-F250-AE24-12D2-68A64712C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C4EF-A4AC-D690-8426-1A14E6BC0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3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3AFC3-85C2-5E9A-11D8-2DB313C4F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872C8-5AB5-35C9-5707-9930A3383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CDCDC-890C-4439-F702-F2AB4814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FA3C5-1656-8077-15DD-0C263356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A807C-06C2-2AEA-F348-B4343448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0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88DBC-0AAA-4D6D-A17F-E25B44DC3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4C8EC-4B71-B180-66D0-69B10607E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D62AB-A9B4-5A68-8D05-DE9F70761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0B704-0047-1C6E-E279-F3C5BED6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BF34D-6FEA-72A4-4B75-6EEAB9E1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8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0357-A9D1-F231-8A61-5A53636F5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AEB96-BD06-A3D1-396B-A6B264396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81BE6-4E02-3028-BACD-9EC272EA5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4D8AD-27CA-9BB0-626C-7504EBEA8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EB45E-C892-CE3E-07F9-40B9F3BC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E7C2B-8F4D-44CB-7E7F-3BDE9C8B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04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0BA9-DB00-7C6F-115C-24BC2581E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CCAC6-CB32-838B-9915-4F3C8EFBC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61641-1966-FAD5-0FB7-C2DF679C5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82B346-BD90-60B3-A26D-DBF4671D7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46282B-7F1F-7A09-F908-67BC636BAD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CD1C89-9585-5D0E-935F-0830F5DB3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FD1D1-29ED-3222-36AE-6E1185AA9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59B0B-CD75-4E0E-94B9-4FCCEBF23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3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C894-3D9F-BDA2-1E36-6D91B230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63DFB-761C-C141-D973-EF072223E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258C1-B921-17E1-3A7F-4FEBC936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10A6F-15BE-E322-0B3D-64C056AD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8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8D143E-6B9F-A939-D99F-850924D2B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A2B8B3-C304-CD8A-0A69-75B46B53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69868-CB59-CA2C-EBB0-52CD70C5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4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00B9-B68F-8338-6F36-09D35EB58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648D7-098C-0AE2-07E2-3C93321BB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681A4-2D79-96E7-DEA8-349F6EC3A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1B452-5D2A-CBDB-5918-0621544A0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D820D-8D4F-1398-33A7-2F1403514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4197C-4A8F-2C9B-57A6-D80ACECE7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4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CF846-7F4C-F3CB-8ED2-B18090E1C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9095C-EE4A-B050-3D6C-0DB93915F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08C85-39D2-5226-2C92-020622E4B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85FE-3B7D-2462-8671-5BAA85C65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B1521-4DE2-3B05-2E68-90F0B5900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D98C4-3890-3580-6DBC-B7943A41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0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B093A5-EC85-129A-87C9-74B5AA856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EDC3C-D15B-56DD-BA6C-25F842812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A91CD-0D05-BE52-8B29-4ADD1217A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FA2F5-D8EE-4C13-8817-1BE250F639AB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7D30D-C748-87E5-BB0E-9D617F321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93D0C-A6B8-091B-B61D-4CAF41073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3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D01B6-48B1-EAE7-E4EA-9C93D52E1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DB084-C157-7785-8B88-D89E601F0E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7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Kaden Roof</dc:creator>
  <cp:lastModifiedBy>Kaden Roof</cp:lastModifiedBy>
  <cp:revision>1</cp:revision>
  <dcterms:created xsi:type="dcterms:W3CDTF">2025-02-21T09:17:35Z</dcterms:created>
  <dcterms:modified xsi:type="dcterms:W3CDTF">2025-02-21T09:18:02Z</dcterms:modified>
</cp:coreProperties>
</file>