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r>
            <a:rPr lang="en-US"/>
            <a:t>We started by creating it, then began some testing on the database</a:t>
          </a:r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/>
            <a:t>From there we had work out (At least to somewhat working)</a:t>
          </a:r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8C31EBA5-E2D9-4311-9879-293D50A8316E}">
      <dgm:prSet/>
      <dgm:spPr/>
      <dgm:t>
        <a:bodyPr/>
        <a:lstStyle/>
        <a:p>
          <a:r>
            <a:rPr lang="en-US"/>
            <a:t>We for this phase have it at least store user data</a:t>
          </a:r>
        </a:p>
      </dgm:t>
    </dgm:pt>
    <dgm:pt modelId="{D0706CAF-73DE-45A1-B474-28EA654C642D}" type="parTrans" cxnId="{1FED977D-B259-474B-8EA5-1CA8ECD0C924}">
      <dgm:prSet/>
      <dgm:spPr/>
      <dgm:t>
        <a:bodyPr/>
        <a:lstStyle/>
        <a:p>
          <a:endParaRPr lang="en-US"/>
        </a:p>
      </dgm:t>
    </dgm:pt>
    <dgm:pt modelId="{350A4C1E-561C-4373-B451-CF98C03E6826}" type="sibTrans" cxnId="{1FED977D-B259-474B-8EA5-1CA8ECD0C924}">
      <dgm:prSet/>
      <dgm:spPr/>
      <dgm:t>
        <a:bodyPr/>
        <a:lstStyle/>
        <a:p>
          <a:endParaRPr lang="en-US"/>
        </a:p>
      </dgm:t>
    </dgm:pt>
    <dgm:pt modelId="{B3EAABDA-41B2-4335-A247-43E3601477EF}">
      <dgm:prSet/>
      <dgm:spPr/>
      <dgm:t>
        <a:bodyPr/>
        <a:lstStyle/>
        <a:p>
          <a:r>
            <a:rPr lang="en-US"/>
            <a:t>Mainly usernames and passwords, allowing user to store and access saved Notes</a:t>
          </a:r>
        </a:p>
      </dgm:t>
    </dgm:pt>
    <dgm:pt modelId="{0065DEA1-4910-4DAA-BB44-9097CD7E8A2C}" type="parTrans" cxnId="{B7F78065-7DFB-4E76-A446-63D1A9520735}">
      <dgm:prSet/>
      <dgm:spPr/>
      <dgm:t>
        <a:bodyPr/>
        <a:lstStyle/>
        <a:p>
          <a:endParaRPr lang="en-US"/>
        </a:p>
      </dgm:t>
    </dgm:pt>
    <dgm:pt modelId="{DB4B1AB6-01BC-4AB2-B3FE-9EF6DF307DB1}" type="sibTrans" cxnId="{B7F78065-7DFB-4E76-A446-63D1A9520735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A3989A-1101-477B-9C0E-A749A8C49EB3}" type="pres">
      <dgm:prSet presAssocID="{96B201AD-527F-432C-9E38-3922862E8E0A}" presName="spacer" presStyleCnt="0"/>
      <dgm:spPr/>
    </dgm:pt>
    <dgm:pt modelId="{C6421E42-FC6A-425E-9171-907FEE7171DA}" type="pres">
      <dgm:prSet presAssocID="{8C31EBA5-E2D9-4311-9879-293D50A831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7A7A8F-ADA4-4379-87BC-518D50C1B636}" type="pres">
      <dgm:prSet presAssocID="{350A4C1E-561C-4373-B451-CF98C03E6826}" presName="spacer" presStyleCnt="0"/>
      <dgm:spPr/>
    </dgm:pt>
    <dgm:pt modelId="{1865627D-3A99-4E82-B887-302F417B3F2F}" type="pres">
      <dgm:prSet presAssocID="{B3EAABDA-41B2-4335-A247-43E3601477E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349E993F-194E-4F66-AF73-B6C007A6ACF5}" type="presOf" srcId="{B3EAABDA-41B2-4335-A247-43E3601477EF}" destId="{1865627D-3A99-4E82-B887-302F417B3F2F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B7F78065-7DFB-4E76-A446-63D1A9520735}" srcId="{4444DC5E-6331-4F49-B871-1590CCCE4E8B}" destId="{B3EAABDA-41B2-4335-A247-43E3601477EF}" srcOrd="3" destOrd="0" parTransId="{0065DEA1-4910-4DAA-BB44-9097CD7E8A2C}" sibTransId="{DB4B1AB6-01BC-4AB2-B3FE-9EF6DF307DB1}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1FED977D-B259-474B-8EA5-1CA8ECD0C924}" srcId="{4444DC5E-6331-4F49-B871-1590CCCE4E8B}" destId="{8C31EBA5-E2D9-4311-9879-293D50A8316E}" srcOrd="2" destOrd="0" parTransId="{D0706CAF-73DE-45A1-B474-28EA654C642D}" sibTransId="{350A4C1E-561C-4373-B451-CF98C03E6826}"/>
    <dgm:cxn modelId="{F7936AA4-F560-4892-A5EC-7259572FB3EC}" type="presOf" srcId="{19117D86-C907-44D4-A90F-3FF6E9960171}" destId="{14562387-CD70-4A0C-9683-9EA8BC8FD62F}" srcOrd="0" destOrd="0" presId="urn:microsoft.com/office/officeart/2005/8/layout/vList2"/>
    <dgm:cxn modelId="{BAAD5BAD-B48C-454A-95F5-04D604E6F227}" type="presOf" srcId="{234551DB-D038-48FC-9CE5-831F68AACAC9}" destId="{658FB4F8-3B70-42BC-8669-1D7F6C7223B2}" srcOrd="0" destOrd="0" presId="urn:microsoft.com/office/officeart/2005/8/layout/vList2"/>
    <dgm:cxn modelId="{43732CED-286A-4B0D-8915-A89D8E643B82}" type="presOf" srcId="{8C31EBA5-E2D9-4311-9879-293D50A8316E}" destId="{C6421E42-FC6A-425E-9171-907FEE7171DA}" srcOrd="0" destOrd="0" presId="urn:microsoft.com/office/officeart/2005/8/layout/vList2"/>
    <dgm:cxn modelId="{093AB253-AC01-43C5-B25C-7F5E469A6F71}" type="presParOf" srcId="{5506A477-7B56-4BAA-92AD-5A17CE7E956A}" destId="{14562387-CD70-4A0C-9683-9EA8BC8FD62F}" srcOrd="0" destOrd="0" presId="urn:microsoft.com/office/officeart/2005/8/layout/vList2"/>
    <dgm:cxn modelId="{E0940D21-24C1-49AD-9E4E-0A08DDF6E44E}" type="presParOf" srcId="{5506A477-7B56-4BAA-92AD-5A17CE7E956A}" destId="{BFF9FE7E-84C6-4135-850F-6D96BD88400E}" srcOrd="1" destOrd="0" presId="urn:microsoft.com/office/officeart/2005/8/layout/vList2"/>
    <dgm:cxn modelId="{F0E7ECCA-90C9-4B0D-A5BA-E858C9A6A6F2}" type="presParOf" srcId="{5506A477-7B56-4BAA-92AD-5A17CE7E956A}" destId="{658FB4F8-3B70-42BC-8669-1D7F6C7223B2}" srcOrd="2" destOrd="0" presId="urn:microsoft.com/office/officeart/2005/8/layout/vList2"/>
    <dgm:cxn modelId="{ADAF9E2D-EAFB-4559-AEEA-226565615F05}" type="presParOf" srcId="{5506A477-7B56-4BAA-92AD-5A17CE7E956A}" destId="{73A3989A-1101-477B-9C0E-A749A8C49EB3}" srcOrd="3" destOrd="0" presId="urn:microsoft.com/office/officeart/2005/8/layout/vList2"/>
    <dgm:cxn modelId="{49909AF4-4B29-457B-BDE1-E7A660B6740B}" type="presParOf" srcId="{5506A477-7B56-4BAA-92AD-5A17CE7E956A}" destId="{C6421E42-FC6A-425E-9171-907FEE7171DA}" srcOrd="4" destOrd="0" presId="urn:microsoft.com/office/officeart/2005/8/layout/vList2"/>
    <dgm:cxn modelId="{A7B89B52-D9DC-4166-91D8-69B6A368D51F}" type="presParOf" srcId="{5506A477-7B56-4BAA-92AD-5A17CE7E956A}" destId="{537A7A8F-ADA4-4379-87BC-518D50C1B636}" srcOrd="5" destOrd="0" presId="urn:microsoft.com/office/officeart/2005/8/layout/vList2"/>
    <dgm:cxn modelId="{78F8A98A-61DF-43B3-BB76-D600BBB35D03}" type="presParOf" srcId="{5506A477-7B56-4BAA-92AD-5A17CE7E956A}" destId="{1865627D-3A99-4E82-B887-302F417B3F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/>
            <a:t>I added all documents templates to the GitHub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/>
            <a:t>Then we all later started to add pieces what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/>
            <a:t>The Gant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26799"/>
          <a:ext cx="6261100" cy="132721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started by creating it, then began some testing on the database</a:t>
          </a:r>
        </a:p>
      </dsp:txBody>
      <dsp:txXfrm>
        <a:off x="64789" y="91588"/>
        <a:ext cx="6131522" cy="1197640"/>
      </dsp:txXfrm>
    </dsp:sp>
    <dsp:sp modelId="{658FB4F8-3B70-42BC-8669-1D7F6C7223B2}">
      <dsp:nvSpPr>
        <dsp:cNvPr id="0" name=""/>
        <dsp:cNvSpPr/>
      </dsp:nvSpPr>
      <dsp:spPr>
        <a:xfrm>
          <a:off x="0" y="1426018"/>
          <a:ext cx="6261100" cy="1327218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From there we had work out (At least to somewhat working)</a:t>
          </a:r>
        </a:p>
      </dsp:txBody>
      <dsp:txXfrm>
        <a:off x="64789" y="1490807"/>
        <a:ext cx="6131522" cy="1197640"/>
      </dsp:txXfrm>
    </dsp:sp>
    <dsp:sp modelId="{C6421E42-FC6A-425E-9171-907FEE7171DA}">
      <dsp:nvSpPr>
        <dsp:cNvPr id="0" name=""/>
        <dsp:cNvSpPr/>
      </dsp:nvSpPr>
      <dsp:spPr>
        <a:xfrm>
          <a:off x="0" y="2825237"/>
          <a:ext cx="6261100" cy="1327218"/>
        </a:xfrm>
        <a:prstGeom prst="round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 for this phase have it at least store user data</a:t>
          </a:r>
        </a:p>
      </dsp:txBody>
      <dsp:txXfrm>
        <a:off x="64789" y="2890026"/>
        <a:ext cx="6131522" cy="1197640"/>
      </dsp:txXfrm>
    </dsp:sp>
    <dsp:sp modelId="{1865627D-3A99-4E82-B887-302F417B3F2F}">
      <dsp:nvSpPr>
        <dsp:cNvPr id="0" name=""/>
        <dsp:cNvSpPr/>
      </dsp:nvSpPr>
      <dsp:spPr>
        <a:xfrm>
          <a:off x="0" y="4224456"/>
          <a:ext cx="6261100" cy="1327218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Mainly usernames and passwords, allowing user to store and access saved Notes</a:t>
          </a:r>
        </a:p>
      </dsp:txBody>
      <dsp:txXfrm>
        <a:off x="64789" y="4289245"/>
        <a:ext cx="6131522" cy="1197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 added all documents templates to the GitHub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Then we all later started to add pieces what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Gant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>
                <a:solidFill>
                  <a:srgbClr val="FFFFFF"/>
                </a:solidFill>
              </a:rPr>
              <a:t>Phase2</a:t>
            </a:r>
          </a:p>
          <a:p>
            <a:r>
              <a:rPr lang="en-US" sz="2800">
                <a:solidFill>
                  <a:srgbClr val="FFFFFF"/>
                </a:solidFill>
              </a:rPr>
              <a:t>Team2</a:t>
            </a:r>
          </a:p>
          <a:p>
            <a:r>
              <a:rPr lang="en-US" sz="2800">
                <a:solidFill>
                  <a:srgbClr val="FFFFFF"/>
                </a:solidFill>
              </a:rPr>
              <a:t>Duncan, Kurejake,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D76A-6C66-7788-5DE2-A2D41ED5A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6764-8360-C29F-4FB1-A5F76EBD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0A08C-E935-2CF1-EA8C-03544D07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6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4495-9434-F90C-45BC-5835B35FB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D977-2CE2-ECB1-725E-C665024F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5A9D-2596-838A-D1A8-626E6B0A1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6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Then 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7681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/>
              <a:t>Lastly 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3473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7754-9A68-5F9B-CF3C-54E3BB06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101E-D307-8A25-8F0A-9B34E296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78DF-08B0-7133-1A7A-351C74C3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</TotalTime>
  <Words>173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EncryptNotes</vt:lpstr>
      <vt:lpstr>Beginning Phase 2</vt:lpstr>
      <vt:lpstr>Then the Back-end</vt:lpstr>
      <vt:lpstr>Lastly Paperwork</vt:lpstr>
      <vt:lpstr>Front-end architecture diagram</vt:lpstr>
      <vt:lpstr>APIs/technology used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3</cp:revision>
  <dcterms:created xsi:type="dcterms:W3CDTF">2025-02-21T09:17:35Z</dcterms:created>
  <dcterms:modified xsi:type="dcterms:W3CDTF">2025-03-10T00:21:12Z</dcterms:modified>
</cp:coreProperties>
</file>