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97E93-1C09-47B7-89B0-78454C233E1A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C348F-56DB-4CE2-B61D-80F8FC8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8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C348F-56DB-4CE2-B61D-80F8FC8940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9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0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3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1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85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0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9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8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6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2F1BB42-BFC8-474A-9D69-65C817AE1623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95000"/>
            <a:satMod val="1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94ED590-5AB8-4421-8584-43E3FF74AC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BB8064-1BFE-4D14-8EA0-EE8924FEA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35C0E-B4EE-36B8-9B66-2BCEBD132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2996" y="532263"/>
            <a:ext cx="9892751" cy="3684895"/>
          </a:xfrm>
          <a:noFill/>
          <a:ln w="12700" cmpd="sng">
            <a:noFill/>
          </a:ln>
        </p:spPr>
        <p:txBody>
          <a:bodyPr anchor="b">
            <a:normAutofit/>
          </a:bodyPr>
          <a:lstStyle/>
          <a:p>
            <a:pPr algn="l"/>
            <a:r>
              <a:rPr lang="en-US" sz="4400" dirty="0">
                <a:solidFill>
                  <a:schemeClr val="tx1"/>
                </a:solidFill>
              </a:rPr>
              <a:t>EnCryptNotes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376CA-E776-AA4B-998B-5DC49F066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6" y="4217158"/>
            <a:ext cx="9892751" cy="1649338"/>
          </a:xfrm>
        </p:spPr>
        <p:txBody>
          <a:bodyPr anchor="t">
            <a:normAutofit/>
          </a:bodyPr>
          <a:lstStyle/>
          <a:p>
            <a:pPr algn="l"/>
            <a:r>
              <a:rPr lang="en-US" sz="2800">
                <a:solidFill>
                  <a:schemeClr val="tx1"/>
                </a:solidFill>
              </a:rPr>
              <a:t>Team 2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85D3EE6-1378-4664-E68D-54945CD6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870" y="296042"/>
            <a:ext cx="6383910" cy="338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93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77F79-8C7C-ABE3-FB5E-35969E4E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16B0-D756-B0F6-A520-60E5C8883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041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F516-CB0B-8B27-D6FF-55FBC67D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3818-4818-BAC2-2ADC-631BD16E4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8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0174-DBEC-EA89-681D-FD67EB4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>
            <a:normAutofit/>
          </a:bodyPr>
          <a:lstStyle/>
          <a:p>
            <a:r>
              <a:rPr lang="en-US" sz="400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957C-2FA8-7E85-64CE-3E85135FB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546430"/>
            <a:ext cx="5084178" cy="3549570"/>
          </a:xfrm>
        </p:spPr>
        <p:txBody>
          <a:bodyPr>
            <a:normAutofit/>
          </a:bodyPr>
          <a:lstStyle/>
          <a:p>
            <a:r>
              <a:rPr lang="en-US" sz="1800"/>
              <a:t>EncryptNotes is a Note Taking Web-Application</a:t>
            </a:r>
          </a:p>
          <a:p>
            <a:r>
              <a:rPr lang="en-US" sz="1800"/>
              <a:t>It Secures every Note you make</a:t>
            </a:r>
          </a:p>
          <a:p>
            <a:r>
              <a:rPr lang="en-US" sz="1800"/>
              <a:t>It put multiple layers on it, so it most secure it can be</a:t>
            </a:r>
          </a:p>
        </p:txBody>
      </p:sp>
      <p:pic>
        <p:nvPicPr>
          <p:cNvPr id="5" name="Picture 4" descr="A brown leather book with a lock&#10;&#10;AI-generated content may be incorrect.">
            <a:extLst>
              <a:ext uri="{FF2B5EF4-FFF2-40B4-BE49-F238E27FC236}">
                <a16:creationId xmlns:a16="http://schemas.microsoft.com/office/drawing/2014/main" id="{F0BED1C7-548B-EFF9-9B7F-C7844A304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" r="2" b="4667"/>
          <a:stretch/>
        </p:blipFill>
        <p:spPr>
          <a:xfrm>
            <a:off x="6636743" y="1238487"/>
            <a:ext cx="4741120" cy="44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5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D358A-8EDB-EE82-8424-841E158B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783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a Website?</a:t>
            </a:r>
          </a:p>
        </p:txBody>
      </p:sp>
      <p:pic>
        <p:nvPicPr>
          <p:cNvPr id="5" name="Picture 4" descr="A question mark made out of black and white text&#10;&#10;AI-generated content may be incorrect.">
            <a:extLst>
              <a:ext uri="{FF2B5EF4-FFF2-40B4-BE49-F238E27FC236}">
                <a16:creationId xmlns:a16="http://schemas.microsoft.com/office/drawing/2014/main" id="{0BD4D86C-ADC5-AE94-2D09-300563C40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2" r="29993" b="2"/>
          <a:stretch/>
        </p:blipFill>
        <p:spPr>
          <a:xfrm>
            <a:off x="232861" y="243840"/>
            <a:ext cx="3646837" cy="6377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99927-8327-BA63-E076-49A0A3DA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783" y="2057400"/>
            <a:ext cx="6693061" cy="40386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It’s a website, because we thought it was the best place to have</a:t>
            </a:r>
          </a:p>
          <a:p>
            <a:r>
              <a:rPr lang="en-US">
                <a:solidFill>
                  <a:srgbClr val="FFFFFF"/>
                </a:solidFill>
              </a:rPr>
              <a:t>No, downloading needed</a:t>
            </a:r>
          </a:p>
          <a:p>
            <a:r>
              <a:rPr lang="en-US">
                <a:solidFill>
                  <a:srgbClr val="FFFFFF"/>
                </a:solidFill>
              </a:rPr>
              <a:t>It allows for easy access </a:t>
            </a:r>
          </a:p>
          <a:p>
            <a:r>
              <a:rPr lang="en-US">
                <a:solidFill>
                  <a:srgbClr val="FFFFFF"/>
                </a:solidFill>
              </a:rPr>
              <a:t>It gave us a good environment to develop and create our application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01AC-56C2-65A2-A768-DE37E7EB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You Use It?</a:t>
            </a:r>
          </a:p>
        </p:txBody>
      </p:sp>
      <p:pic>
        <p:nvPicPr>
          <p:cNvPr id="5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DE8FF931-DB2D-53D3-355E-B568002B6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40" y="1965960"/>
            <a:ext cx="9949780" cy="4024630"/>
          </a:xfrm>
        </p:spPr>
      </p:pic>
    </p:spTree>
    <p:extLst>
      <p:ext uri="{BB962C8B-B14F-4D97-AF65-F5344CB8AC3E}">
        <p14:creationId xmlns:p14="http://schemas.microsoft.com/office/powerpoint/2010/main" val="3556975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C2CC3-FAB7-32F3-3CBD-53B38F75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en-US" dirty="0"/>
              <a:t>Who would use it?</a:t>
            </a:r>
          </a:p>
        </p:txBody>
      </p:sp>
      <p:pic>
        <p:nvPicPr>
          <p:cNvPr id="5" name="Picture 4" descr="A blue shield with a check mark&#10;&#10;AI-generated content may be incorrect.">
            <a:extLst>
              <a:ext uri="{FF2B5EF4-FFF2-40B4-BE49-F238E27FC236}">
                <a16:creationId xmlns:a16="http://schemas.microsoft.com/office/drawing/2014/main" id="{8D25DB05-E524-C7C7-8554-43E92BD7B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4" y="1131152"/>
            <a:ext cx="4593715" cy="45937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922D-9891-E823-39AB-250603C3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>
            <a:normAutofit/>
          </a:bodyPr>
          <a:lstStyle/>
          <a:p>
            <a:r>
              <a:rPr lang="en-US" dirty="0"/>
              <a:t>There isn’t really a specific type of person we are targeting</a:t>
            </a:r>
          </a:p>
          <a:p>
            <a:r>
              <a:rPr lang="en-US" dirty="0"/>
              <a:t>Anyone can use it  Young, Old, Woman, Man</a:t>
            </a:r>
          </a:p>
          <a:p>
            <a:r>
              <a:rPr lang="en-US" dirty="0"/>
              <a:t>If anyone it’s those who like to be safe and secure with their information</a:t>
            </a:r>
          </a:p>
        </p:txBody>
      </p:sp>
    </p:spTree>
    <p:extLst>
      <p:ext uri="{BB962C8B-B14F-4D97-AF65-F5344CB8AC3E}">
        <p14:creationId xmlns:p14="http://schemas.microsoft.com/office/powerpoint/2010/main" val="4062533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B571-970B-B442-8873-8B5028DC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F9F743-ED2E-82CC-2CC8-FBD486A4A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39" y="2057400"/>
            <a:ext cx="7654185" cy="4038600"/>
          </a:xfrm>
        </p:spPr>
      </p:pic>
    </p:spTree>
    <p:extLst>
      <p:ext uri="{BB962C8B-B14F-4D97-AF65-F5344CB8AC3E}">
        <p14:creationId xmlns:p14="http://schemas.microsoft.com/office/powerpoint/2010/main" val="5610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85C2-91E4-9BA7-5592-280C87D0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Login/profile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9586D7-F8A7-A355-9C5C-98C7BE3C6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82" y="1965960"/>
            <a:ext cx="5523842" cy="2926081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34856D5-3F6C-18DF-164D-29B553E9E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178" y="1965960"/>
            <a:ext cx="5520962" cy="292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5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45C5-0806-3459-42E3-F88312854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pages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1A887C-6B9B-9C27-A452-8D5914FF8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722" y="1965960"/>
            <a:ext cx="4481481" cy="2373923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F510282-DB10-C03C-FB40-38E51C615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648" y="320997"/>
            <a:ext cx="5519633" cy="2920973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DD12FDF-E2C2-BB87-6254-CF9F07A3D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96000" cy="3232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3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A4FCF-5AD8-312C-91FD-C7FC4574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337D6AC-623C-AE07-7566-E8497D1B9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239" y="2057400"/>
            <a:ext cx="7654185" cy="4038600"/>
          </a:xfrm>
        </p:spPr>
      </p:pic>
    </p:spTree>
    <p:extLst>
      <p:ext uri="{BB962C8B-B14F-4D97-AF65-F5344CB8AC3E}">
        <p14:creationId xmlns:p14="http://schemas.microsoft.com/office/powerpoint/2010/main" val="413850364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72</TotalTime>
  <Words>135</Words>
  <Application>Microsoft Office PowerPoint</Application>
  <PresentationFormat>Widescreen</PresentationFormat>
  <Paragraphs>23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Aptos</vt:lpstr>
      <vt:lpstr>Corbel</vt:lpstr>
      <vt:lpstr>Basis</vt:lpstr>
      <vt:lpstr>EnCryptNotes</vt:lpstr>
      <vt:lpstr>What is it?</vt:lpstr>
      <vt:lpstr>Why a Website?</vt:lpstr>
      <vt:lpstr>So How Do You Use It?</vt:lpstr>
      <vt:lpstr>Who would use it?</vt:lpstr>
      <vt:lpstr>Sign up page</vt:lpstr>
      <vt:lpstr>Login/profile page</vt:lpstr>
      <vt:lpstr>Note pages</vt:lpstr>
      <vt:lpstr>Announcements</vt:lpstr>
      <vt:lpstr>Live 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Kaden Roof</cp:lastModifiedBy>
  <cp:revision>3</cp:revision>
  <dcterms:created xsi:type="dcterms:W3CDTF">2025-04-14T21:39:02Z</dcterms:created>
  <dcterms:modified xsi:type="dcterms:W3CDTF">2025-05-04T03:01:09Z</dcterms:modified>
</cp:coreProperties>
</file>