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6" r:id="rId2"/>
    <p:sldId id="267" r:id="rId3"/>
    <p:sldId id="27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35AA0-E38A-43B4-A683-67475A858A05}" v="1169" dt="2025-02-08T20:03:02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937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2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8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3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3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1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85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4CA0-4345-2150-D963-AE4BD37D6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EncryptNotes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BC4A-94EB-67DF-1B49-51213E762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+mj-lt"/>
              </a:rPr>
              <a:t>CPT-200 Team 2</a:t>
            </a:r>
            <a:endParaRPr lang="en-US" sz="3200" dirty="0"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63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5328-75EC-3C75-BC6F-F3AD0146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How will each person be assigned?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717-7063-5210-041C-76646D3A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Jake and Kaden: front-end and aesthetics of the application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Grant and Jacob: back-end of the application and the database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Duncan: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328043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76F5-792B-3450-BC8C-3C5E8CD4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are the phases?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CC8-1612-09F5-A791-E307138C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Phase 1:</a:t>
            </a:r>
            <a:r>
              <a:rPr lang="en-US" dirty="0"/>
              <a:t> Brainstorm ideas, select an idea, create project proposal</a:t>
            </a:r>
            <a:endParaRPr lang="en-US" i="1" dirty="0"/>
          </a:p>
          <a:p>
            <a:pPr>
              <a:lnSpc>
                <a:spcPct val="200000"/>
              </a:lnSpc>
            </a:pPr>
            <a:r>
              <a:rPr lang="en-US" b="1" dirty="0"/>
              <a:t>Phase 2:</a:t>
            </a:r>
            <a:r>
              <a:rPr lang="en-US" dirty="0"/>
              <a:t> Client-side development (UI, features, etc.)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Phase 3:</a:t>
            </a:r>
            <a:r>
              <a:rPr lang="en-US" dirty="0"/>
              <a:t> Server-side (database, encryption, and login)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Phase 4:</a:t>
            </a:r>
            <a:r>
              <a:rPr lang="en-US" dirty="0"/>
              <a:t> Test, debug, and deploy</a:t>
            </a:r>
          </a:p>
        </p:txBody>
      </p:sp>
    </p:spTree>
    <p:extLst>
      <p:ext uri="{BB962C8B-B14F-4D97-AF65-F5344CB8AC3E}">
        <p14:creationId xmlns:p14="http://schemas.microsoft.com/office/powerpoint/2010/main" val="30264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89FE-E59A-BCAB-4748-CCF7E069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DF6A-2322-A593-9A07-A481A316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8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7E47-36B0-2C58-C479-35031CDA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How did we get to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8786-5C95-B48C-44B2-DE073C9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Brainstormed ideas -</a:t>
            </a:r>
          </a:p>
          <a:p>
            <a:pPr marL="457200" lvl="1" indent="0">
              <a:buNone/>
            </a:pPr>
            <a:r>
              <a:rPr lang="en-US" i="1" dirty="0"/>
              <a:t>Job tracker, recipe generator, and random travel destination generator</a:t>
            </a:r>
          </a:p>
          <a:p>
            <a:pPr>
              <a:lnSpc>
                <a:spcPct val="200000"/>
              </a:lnSpc>
            </a:pPr>
            <a:r>
              <a:rPr lang="en-US" dirty="0"/>
              <a:t>Created a poll and voted for one of the choices</a:t>
            </a:r>
          </a:p>
          <a:p>
            <a:pPr>
              <a:lnSpc>
                <a:spcPct val="200000"/>
              </a:lnSpc>
            </a:pPr>
            <a:r>
              <a:rPr lang="en-US" dirty="0"/>
              <a:t> Winner: encrypted note-taking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65079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0C11-933F-8729-DB8D-234DE60C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idea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15BB-C27C-F204-F1AE-3F4FEA21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Provides security and privacy of notes</a:t>
            </a:r>
          </a:p>
          <a:p>
            <a:pPr>
              <a:lnSpc>
                <a:spcPct val="200000"/>
              </a:lnSpc>
            </a:pPr>
            <a:r>
              <a:rPr lang="en-US" dirty="0"/>
              <a:t>Simple to use</a:t>
            </a:r>
          </a:p>
          <a:p>
            <a:pPr>
              <a:lnSpc>
                <a:spcPct val="200000"/>
              </a:lnSpc>
            </a:pPr>
            <a:r>
              <a:rPr lang="en-US" dirty="0"/>
              <a:t>Existing apps not readily available with encryption</a:t>
            </a:r>
          </a:p>
        </p:txBody>
      </p:sp>
    </p:spTree>
    <p:extLst>
      <p:ext uri="{BB962C8B-B14F-4D97-AF65-F5344CB8AC3E}">
        <p14:creationId xmlns:p14="http://schemas.microsoft.com/office/powerpoint/2010/main" val="245958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772-8497-9E39-62B9-E8DBDC6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Why was it named </a:t>
            </a:r>
            <a:r>
              <a:rPr lang="en-US" dirty="0" err="1">
                <a:latin typeface="Trebuchet MS" panose="020B0603020202020204" pitchFamily="34" charset="0"/>
              </a:rPr>
              <a:t>EncryptNotes</a:t>
            </a:r>
            <a:r>
              <a:rPr lang="en-US" dirty="0">
                <a:latin typeface="Trebuchet MS" panose="020B0603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8B47-6A92-76DD-F82E-70038B2B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Calibri" panose="020F0502020204030204"/>
                <a:cs typeface="Calibri" panose="020F0502020204030204"/>
              </a:rPr>
              <a:t>Short, easy-to-understand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 panose="020F0502020204030204"/>
                <a:cs typeface="Calibri" panose="020F0502020204030204"/>
              </a:rPr>
              <a:t>Descriptive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 panose="020F0502020204030204"/>
                <a:cs typeface="Calibri" panose="020F0502020204030204"/>
              </a:rPr>
              <a:t>“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CloudNotes</a:t>
            </a:r>
            <a:r>
              <a:rPr lang="en-US" dirty="0">
                <a:ea typeface="Calibri" panose="020F0502020204030204"/>
                <a:cs typeface="Calibri" panose="020F0502020204030204"/>
              </a:rPr>
              <a:t>” already in use</a:t>
            </a:r>
          </a:p>
        </p:txBody>
      </p:sp>
    </p:spTree>
    <p:extLst>
      <p:ext uri="{BB962C8B-B14F-4D97-AF65-F5344CB8AC3E}">
        <p14:creationId xmlns:p14="http://schemas.microsoft.com/office/powerpoint/2010/main" val="247184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2CF-51AD-54AB-FC4C-2B60A31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is it going to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FF0E-0962-653C-1961-52E2A847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Simple user login interface</a:t>
            </a:r>
          </a:p>
          <a:p>
            <a:pPr>
              <a:lnSpc>
                <a:spcPct val="200000"/>
              </a:lnSpc>
            </a:pPr>
            <a:r>
              <a:rPr lang="en-US" dirty="0"/>
              <a:t>Notes presented in list format</a:t>
            </a:r>
          </a:p>
          <a:p>
            <a:pPr>
              <a:lnSpc>
                <a:spcPct val="200000"/>
              </a:lnSpc>
            </a:pPr>
            <a:r>
              <a:rPr lang="en-US" dirty="0"/>
              <a:t>Note editor allows font and style change</a:t>
            </a:r>
          </a:p>
          <a:p>
            <a:pPr>
              <a:lnSpc>
                <a:spcPct val="200000"/>
              </a:lnSpc>
            </a:pPr>
            <a:r>
              <a:rPr lang="en-US" dirty="0"/>
              <a:t>Notes can be organized</a:t>
            </a:r>
          </a:p>
        </p:txBody>
      </p:sp>
    </p:spTree>
    <p:extLst>
      <p:ext uri="{BB962C8B-B14F-4D97-AF65-F5344CB8AC3E}">
        <p14:creationId xmlns:p14="http://schemas.microsoft.com/office/powerpoint/2010/main" val="263518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FABD-62CC-597D-E432-FAA72536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Will it be a web or desktop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77D1-8F4C-BACF-5075-47FF6D91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Web application 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Allows ease of access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Cross-platform support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35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1CC4-189D-79AF-80F3-380C992D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features will it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2A3D-4AF1-0695-344E-58BD9E9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AES256 Encryption</a:t>
            </a:r>
            <a:endParaRPr lang="en-US" dirty="0"/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Exporting notes as code blocks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Basic </a:t>
            </a:r>
            <a:r>
              <a:rPr lang="en-US" dirty="0">
                <a:latin typeface="Calibri"/>
                <a:ea typeface="Calibri"/>
                <a:cs typeface="Arial"/>
              </a:rPr>
              <a:t>formatting options (text and page formatting, colors, fonts, spacing, etc.)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FFFFFF"/>
              </a:solidFill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15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4A4-3705-1053-2B71-349F3D4E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will the database be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991F-07FD-F1EF-2CF8-5FA0D69E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MySQL database for the application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Primarily storing user accounts and notes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Initial note limits will be set to 800 characters</a:t>
            </a:r>
          </a:p>
          <a:p>
            <a:pPr>
              <a:lnSpc>
                <a:spcPct val="200000"/>
              </a:lnSpc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77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3E4F-07C0-EE4D-83FD-CE20D4C0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How will AI be incorporated?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2C1D-08A2-A6CB-6B4E-CDAE7296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Text prediction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Text recommendation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Note organization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690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295</TotalTime>
  <Words>280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EncryptNotes</vt:lpstr>
      <vt:lpstr>How did we get to the idea?</vt:lpstr>
      <vt:lpstr>Why is the idea needed?</vt:lpstr>
      <vt:lpstr>Why was it named EncryptNotes?</vt:lpstr>
      <vt:lpstr>What is it going to look like?</vt:lpstr>
      <vt:lpstr>Will it be a web or desktop app?</vt:lpstr>
      <vt:lpstr>What features will it have?</vt:lpstr>
      <vt:lpstr>What will the database be like?</vt:lpstr>
      <vt:lpstr>How will AI be incorporated?</vt:lpstr>
      <vt:lpstr>How will each person be assigned?</vt:lpstr>
      <vt:lpstr>What are the phases?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Beth Nagel</cp:lastModifiedBy>
  <cp:revision>240</cp:revision>
  <dcterms:created xsi:type="dcterms:W3CDTF">2025-02-07T04:02:29Z</dcterms:created>
  <dcterms:modified xsi:type="dcterms:W3CDTF">2025-02-10T02:04:54Z</dcterms:modified>
</cp:coreProperties>
</file>