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35AA0-E38A-43B4-A683-67475A858A05}" v="1169" dt="2025-02-08T20:03:02.195"/>
    <p1510:client id="{9C868D5D-3C34-47A2-B03D-B829F02C1CB6}" v="5" dt="2025-02-08T23:55:04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FF51-7618-A6AB-A702-4380B99D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BFF06-2C14-9FD4-6735-22022667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4FA-4CFE-D34C-D912-5C298463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D67-9B18-DC9D-AF8A-F82AD93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A79-6394-7C82-DC7A-44D390AA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925-4ABA-7435-5815-ACC2FB4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F713-73C3-F169-2B03-DF13C9BD3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0093-A98D-CB7C-E1F0-88E20709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348F-3811-DF55-2C73-5287712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56B6-69A4-B614-CBF0-DE96DF0F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80D9F-99FE-BB4C-5AD3-6FA599EE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0A85-02E6-3DB2-AE60-9986A2CB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64E1-84CB-5E08-CD2E-1399EEB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1E90-4DEA-39CC-486A-80A8109A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1B42-7B74-219D-C6F1-4BD849C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9ADF-35CA-14C3-6ABD-8640566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E352-FD0C-8D4B-86FB-20F19A32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19EE-559D-D367-2453-7D7634E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2FB1-7A49-8374-F0A2-BEBE637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D0F3-F95C-A0D7-D4C0-F1B40C8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623-B1F5-4F3B-F6D5-363ED6A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7244-6ABE-884D-8C9E-EBDC09E7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586C-FB8A-EC8C-BE01-EEA78F40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1E6E-AF03-86B4-6E25-51AE6F5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BC53-C983-BF4C-F0BD-BFDF327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19C3-974E-3F78-AB1E-1799E8E8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CD3F-52B6-E39A-4FE9-CD2E3115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C9D4-CFE7-8A94-B3DE-19169069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DFE3-79B2-0509-8417-6B47C72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3A5C-F083-138C-758D-D000AF1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7A50-FCF1-090D-C56F-117F7F4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8905-20DD-36F4-9797-12B900D2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8CA48-D8D4-B401-AB15-6DBDA7BD0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FAC7D-100C-39D0-380E-17CC09C8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64D-F6EF-6977-2C99-CE578B2CE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46B5-A9C4-8756-C37F-DED1F2F0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ED23-86E8-BEB1-1B91-38A54C8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C5F67-15CB-5ECB-C390-AC90A7BA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1AEA1-DDAA-4E51-0597-D8209EF2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F138-EDD5-E2B0-C94B-75C5CF9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01ECF-BBC8-1E90-564E-5AD46CF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80CB-6684-9DD4-3BEB-2392CE7D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A7468-4DFE-09B0-C5AF-B3A419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64347-858F-FDF5-F91C-B62339F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A27C6-A00D-52A6-DCC9-34285C8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872B-DB24-A361-8FCE-B32D393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156-DA60-1B4E-757F-CC9A0BF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2DDB-E317-22A8-87CF-91D10543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34826-350E-A9F3-7FC5-583599F2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52C6-AF3C-5EE2-D89F-582EE63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4D93-5A56-4713-9208-EF85338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339ED-F3BE-DB60-3D10-178BBB4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E567-21D4-61C0-0EF1-CA2C3F2F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D9908-8D2C-FB02-3DD5-8EE7E2DE2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A63-0E8A-8898-F77B-4B42F431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33BB-77EF-4919-D9D8-A6802E97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EBF5-15AB-A168-F5F0-8CCF770D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55D-1D72-685A-5495-00D9C36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27DB-FA24-7327-BB6A-D5A87A3F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E2F79-8582-5964-4581-B0B5740C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564D-D69E-89D3-9F64-2FE74535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E1C9-C9E3-63F6-4AF0-59B071AB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B8DA-571F-0009-8D03-DAC2210A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3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81FFE0-44D1-4F8A-CF38-0A7C143196D1}"/>
              </a:ext>
            </a:extLst>
          </p:cNvPr>
          <p:cNvSpPr/>
          <p:nvPr/>
        </p:nvSpPr>
        <p:spPr>
          <a:xfrm>
            <a:off x="2078" y="4595446"/>
            <a:ext cx="12189921" cy="22625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he sun peeking from behind a cloud">
            <a:extLst>
              <a:ext uri="{FF2B5EF4-FFF2-40B4-BE49-F238E27FC236}">
                <a16:creationId xmlns:a16="http://schemas.microsoft.com/office/drawing/2014/main" id="{C63A6610-1C71-B54A-9294-6966C434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241" y="1818189"/>
            <a:ext cx="4986759" cy="4948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F4CA0-4345-2150-D963-AE4BD37D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BC4A-94EB-67DF-1B49-51213E76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latin typeface="Berlin Sans FB"/>
              </a:rPr>
              <a:t>EncryptNotes</a:t>
            </a:r>
            <a:endParaRPr lang="en-US" sz="3200" dirty="0" err="1">
              <a:latin typeface="Berlin Sans FB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63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EDCE4C-9F42-F2E7-1DF2-D2A959884C7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are the phases going to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Phase 1:</a:t>
            </a:r>
            <a:r>
              <a:rPr lang="en-US" dirty="0"/>
              <a:t> Get the idea, fully flesh it out, and then Plan out the next phases. </a:t>
            </a:r>
          </a:p>
          <a:p>
            <a:pPr lvl="1"/>
            <a:r>
              <a:rPr lang="en-US" i="1" dirty="0"/>
              <a:t>The project that we going to do, Name of the Project, Roles for each team member, Features, and how we are going to use cutting-edge technology.</a:t>
            </a:r>
          </a:p>
          <a:p>
            <a:r>
              <a:rPr lang="en-US" b="1" dirty="0"/>
              <a:t>Phase 2:</a:t>
            </a:r>
            <a:r>
              <a:rPr lang="en-US" dirty="0"/>
              <a:t> Create the program and complete the most features.</a:t>
            </a:r>
          </a:p>
          <a:p>
            <a:r>
              <a:rPr lang="en-US" b="1" dirty="0"/>
              <a:t>Phase 3:</a:t>
            </a:r>
            <a:r>
              <a:rPr lang="en-US" dirty="0"/>
              <a:t> Bug fix and Quality test the program for issues and fix them.</a:t>
            </a:r>
          </a:p>
          <a:p>
            <a:r>
              <a:rPr lang="en-US" b="1" dirty="0"/>
              <a:t>Phase 4:</a:t>
            </a:r>
            <a:r>
              <a:rPr lang="en-US" dirty="0"/>
              <a:t> Continue to test and fix issues. Add extra features if possible.</a:t>
            </a:r>
          </a:p>
        </p:txBody>
      </p:sp>
    </p:spTree>
    <p:extLst>
      <p:ext uri="{BB962C8B-B14F-4D97-AF65-F5344CB8AC3E}">
        <p14:creationId xmlns:p14="http://schemas.microsoft.com/office/powerpoint/2010/main" val="30264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E47-36B0-2C58-C479-35031CD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did we get to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786-5C95-B48C-44B2-DE073C9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listed a few ideas that some of us produced. Brainstormed.</a:t>
            </a:r>
          </a:p>
          <a:p>
            <a:pPr lvl="1"/>
            <a:r>
              <a:rPr lang="en-US" i="1" dirty="0"/>
              <a:t>Job tracker, Recipe Generator, and Random Travel destination Generator.</a:t>
            </a:r>
          </a:p>
          <a:p>
            <a:r>
              <a:rPr lang="en-US" dirty="0"/>
              <a:t>Then we created a poll and voted for a one of the choices.</a:t>
            </a:r>
          </a:p>
          <a:p>
            <a:r>
              <a:rPr lang="en-US" dirty="0"/>
              <a:t>The one that won was an encrypted Note taking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A8B33-C8EF-860C-5A7F-03146CC140C5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A3DD1C0B-3AFE-E759-8630-58BCE371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9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772-8497-9E39-62B9-E8DBDC6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Why was it named </a:t>
            </a:r>
            <a:r>
              <a:rPr lang="en-US" dirty="0" err="1">
                <a:latin typeface="Berlin Sans FB"/>
              </a:rPr>
              <a:t>EncryptNotes</a:t>
            </a:r>
            <a:r>
              <a:rPr lang="en-US" dirty="0">
                <a:latin typeface="Berlin Sans FB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B47-6A92-76DD-F82E-70038B2B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We thought it was a good name for a note taking application with encryption security.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72E8D-3F59-3452-2EF6-D3CC2F7F1B2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3BB252A5-8E9D-B6AC-4F86-0629352CF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2CF-51AD-54AB-FC4C-2B60A31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is it going to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AA7-BD03-3E21-DAD1-C87374DE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3186D-9F49-3D61-A041-C851CCD7791A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951F6E33-D054-1AA4-6173-C7945668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BD-62CC-597D-E432-FAA7253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Is it going to be a Web or Desktop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7D1-8F4C-BACF-5075-47FF6D9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This will be a web application for its ease of access on any device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Web applications don't require downloads onto the physical machine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Search Engine Extensions could be a nice addition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E8932-369B-BD62-A382-B98A9C8E4B63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he sun peeking from behind a cloud">
            <a:extLst>
              <a:ext uri="{FF2B5EF4-FFF2-40B4-BE49-F238E27FC236}">
                <a16:creationId xmlns:a16="http://schemas.microsoft.com/office/drawing/2014/main" id="{986909B8-526F-BF50-A7F1-0CC6893A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45919C-345A-80B8-388B-3A07D9FCF868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B1CC4-189D-79AF-80F3-380C992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features will it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A3D-4AF1-0695-344E-58BD9E9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AES256 Encryption</a:t>
            </a:r>
            <a:endParaRPr lang="en-US"/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Exporting Notes as Code Blocks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Basic </a:t>
            </a:r>
            <a:r>
              <a:rPr lang="en-US" dirty="0">
                <a:latin typeface="Calibri"/>
                <a:ea typeface="Calibri"/>
                <a:cs typeface="Arial"/>
              </a:rPr>
              <a:t>formatting options(Text and page formatting, colors, fonts, spacing, etc.)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5F84A4C1-309B-D69A-D50D-811A7BBD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4A4-3705-1053-2B71-349F3D4E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Will it be saved locally or on the Cloud?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20E9B-5A3C-37E8-B106-899312DAF046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91F-07FD-F1EF-2CF8-5FA0D69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We will be using Amazon Aurora RDS to create a MySQL database for the application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The database will be primarily storing users accounts and their notes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Initial note limits will be set to 800 characters</a:t>
            </a:r>
          </a:p>
          <a:p>
            <a:pPr>
              <a:lnSpc>
                <a:spcPct val="200000"/>
              </a:lnSpc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851B52A7-831D-5C49-44E3-16040FC5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3E4F-07C0-EE4D-83FD-CE20D4C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will Machine learning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C1D-08A2-A6CB-6B4E-CDAE7296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Calibri"/>
                <a:cs typeface="Calibri"/>
              </a:rPr>
              <a:t>Machine learning Algorithm will see what notes the user will be typing and begin offering insertion suggestions based on the users typing habits.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71EDB-7CC0-BADE-CC93-2B1003F526F2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ED0F454F-3E65-D89E-FAF7-C7AD066E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5328-75EC-3C75-BC6F-F3AD014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will each person be assigned?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717-7063-5210-041C-76646D3A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Jake and Kaden will be working on the front-end and aesthetic of the application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Grant and Jacob will be working on the back-end of the application and the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CD138-A04F-708E-84A6-7730FC07A803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A52DEC3E-BCED-C83B-C985-F5B02424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Team 2</vt:lpstr>
      <vt:lpstr>How did we get to the Idea?</vt:lpstr>
      <vt:lpstr>Why was it named EncryptNotes?</vt:lpstr>
      <vt:lpstr>What is it going to look like?</vt:lpstr>
      <vt:lpstr>Is it going to be a Web or Desktop app?</vt:lpstr>
      <vt:lpstr>What features will it have?</vt:lpstr>
      <vt:lpstr>Will it be saved locally or on the Cloud?</vt:lpstr>
      <vt:lpstr>How will Machine learning Work?</vt:lpstr>
      <vt:lpstr>How will each person be assigned?</vt:lpstr>
      <vt:lpstr>What are the phases going to look like?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Duncan Waddle</cp:lastModifiedBy>
  <cp:revision>237</cp:revision>
  <dcterms:created xsi:type="dcterms:W3CDTF">2025-02-07T04:02:29Z</dcterms:created>
  <dcterms:modified xsi:type="dcterms:W3CDTF">2025-02-08T23:55:14Z</dcterms:modified>
</cp:coreProperties>
</file>