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000"/>
              <a:t>Team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D3EE6-1378-4664-E68D-54945CD6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6" y="519591"/>
            <a:ext cx="6489427" cy="34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7F79-8C7C-ABE3-FB5E-35969E4E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16B0-D756-B0F6-A520-60E5C888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516-CB0B-8B27-D6FF-55FBC67D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3818-4818-BAC2-2ADC-631BD16E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/>
              <a:t>EncryptNotes is a Note Taking Web-Application</a:t>
            </a:r>
          </a:p>
          <a:p>
            <a:r>
              <a:rPr lang="en-US" sz="1800"/>
              <a:t>It Secures every Note you make</a:t>
            </a:r>
          </a:p>
          <a:p>
            <a:r>
              <a:rPr lang="en-US" sz="1800"/>
              <a:t>It put multiple layers on it, so it most secure it can be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a Website?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It’s a website, because we thought it was the best place to have</a:t>
            </a:r>
          </a:p>
          <a:p>
            <a:r>
              <a:rPr lang="en-US">
                <a:solidFill>
                  <a:srgbClr val="FFFFFF"/>
                </a:solidFill>
              </a:rPr>
              <a:t>No, downloading needed</a:t>
            </a:r>
          </a:p>
          <a:p>
            <a:r>
              <a:rPr lang="en-US">
                <a:solidFill>
                  <a:srgbClr val="FFFFFF"/>
                </a:solidFill>
              </a:rPr>
              <a:t>It allows for easy access </a:t>
            </a:r>
          </a:p>
          <a:p>
            <a:r>
              <a:rPr lang="en-US">
                <a:solidFill>
                  <a:srgbClr val="FFFFFF"/>
                </a:solidFill>
              </a:rPr>
              <a:t>It gave us a good environment to develop and create our application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01AC-56C2-65A2-A768-DE37E7EB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You Use It?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DE8FF931-DB2D-53D3-355E-B568002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0" y="1965960"/>
            <a:ext cx="9949780" cy="4024630"/>
          </a:xfrm>
        </p:spPr>
      </p:pic>
    </p:spTree>
    <p:extLst>
      <p:ext uri="{BB962C8B-B14F-4D97-AF65-F5344CB8AC3E}">
        <p14:creationId xmlns:p14="http://schemas.microsoft.com/office/powerpoint/2010/main" val="355697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dirty="0"/>
              <a:t>There isn’t really a specific type of person we are targeting</a:t>
            </a:r>
          </a:p>
          <a:p>
            <a:r>
              <a:rPr lang="en-US" dirty="0"/>
              <a:t>Anyone can use it  Young, Old, Woman, Man</a:t>
            </a:r>
          </a:p>
          <a:p>
            <a:r>
              <a:rPr lang="en-US" dirty="0"/>
              <a:t>If anyone it’s those who like to be safe and secure with their information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Sign up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F9F743-ED2E-82CC-2CC8-FBD486A4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2" y="1730535"/>
            <a:ext cx="6439679" cy="339692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C84139-E2DA-1E9E-5286-290E83F7E0D8}"/>
              </a:ext>
            </a:extLst>
          </p:cNvPr>
          <p:cNvSpPr txBox="1">
            <a:spLocks/>
          </p:cNvSpPr>
          <p:nvPr/>
        </p:nvSpPr>
        <p:spPr>
          <a:xfrm>
            <a:off x="7558564" y="196596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an Image of the first step in the, How Do You It? Flow Chart.</a:t>
            </a:r>
          </a:p>
          <a:p>
            <a:r>
              <a:rPr lang="en-US" dirty="0"/>
              <a:t>User Creation</a:t>
            </a:r>
          </a:p>
        </p:txBody>
      </p:sp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5C2-91E4-9BA7-5592-280C87D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Login/profile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D678-856D-9F46-B1C4-2FBB41BCCA9D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6693061" cy="121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an Image of the second step.</a:t>
            </a:r>
          </a:p>
          <a:p>
            <a:r>
              <a:rPr lang="en-US" dirty="0"/>
              <a:t>This is showing the Login page and User page once Logged in.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9586D7-F8A7-A355-9C5C-98C7BE3C6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1" y="3548990"/>
            <a:ext cx="5496817" cy="291331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4856D5-3F6C-18DF-164D-29B553E9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2" y="3548989"/>
            <a:ext cx="5496818" cy="2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5C5-0806-3459-42E3-F8831285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44" y="800698"/>
            <a:ext cx="4018280" cy="909320"/>
          </a:xfrm>
        </p:spPr>
        <p:txBody>
          <a:bodyPr/>
          <a:lstStyle/>
          <a:p>
            <a:r>
              <a:rPr lang="en-US" dirty="0"/>
              <a:t>Note Pages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1A887C-6B9B-9C27-A452-8D5914FF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3533391"/>
            <a:ext cx="5407156" cy="286427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510282-DB10-C03C-FB40-38E51C61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460338"/>
            <a:ext cx="5417811" cy="286708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D12FDF-E2C2-BB87-6254-CF9F07A3D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4" y="2280893"/>
            <a:ext cx="5407156" cy="28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4FCF-5AD8-312C-91FD-C7FC4574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37D6AC-623C-AE07-7566-E8497D1B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39" y="2057400"/>
            <a:ext cx="7654185" cy="4038600"/>
          </a:xfrm>
        </p:spPr>
      </p:pic>
    </p:spTree>
    <p:extLst>
      <p:ext uri="{BB962C8B-B14F-4D97-AF65-F5344CB8AC3E}">
        <p14:creationId xmlns:p14="http://schemas.microsoft.com/office/powerpoint/2010/main" val="41385036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96</TotalTime>
  <Words>178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Aptos</vt:lpstr>
      <vt:lpstr>Corbel</vt:lpstr>
      <vt:lpstr>Basis</vt:lpstr>
      <vt:lpstr>EnCryptNotes</vt:lpstr>
      <vt:lpstr>What is it?</vt:lpstr>
      <vt:lpstr>Why a Website?</vt:lpstr>
      <vt:lpstr>So How Do You Use It?</vt:lpstr>
      <vt:lpstr>Who would use it?</vt:lpstr>
      <vt:lpstr>Sign up page</vt:lpstr>
      <vt:lpstr>Login/profile page</vt:lpstr>
      <vt:lpstr>Note Pages</vt:lpstr>
      <vt:lpstr>Announcements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Duncan Waddle</cp:lastModifiedBy>
  <cp:revision>5</cp:revision>
  <dcterms:created xsi:type="dcterms:W3CDTF">2025-04-14T21:39:02Z</dcterms:created>
  <dcterms:modified xsi:type="dcterms:W3CDTF">2025-05-04T04:15:54Z</dcterms:modified>
</cp:coreProperties>
</file>