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6FF51-7618-A6AB-A702-4380B99D4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ABFF06-2C14-9FD4-6735-220226672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BA4FA-4CFE-D34C-D912-5C2984634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E0D67-9B18-DC9D-AF8A-F82AD93CB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61A79-6394-7C82-DC7A-44D390AA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4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55925-4ABA-7435-5815-ACC2FB4EE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0BF713-73C3-F169-2B03-DF13C9BD3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A0093-A98D-CB7C-E1F0-88E20709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7348F-3811-DF55-2C73-5287712B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B56B6-69A4-B614-CBF0-DE96DF0F2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5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380D9F-99FE-BB4C-5AD3-6FA599EE3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80A85-02E6-3DB2-AE60-9986A2CBB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C64E1-84CB-5E08-CD2E-1399EEBC1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71E90-4DEA-39CC-486A-80A8109A9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E1B42-7B74-219D-C6F1-4BD849CE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12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89ADF-35CA-14C3-6ABD-8640566A9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AE352-FD0C-8D4B-86FB-20F19A32A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219EE-559D-D367-2453-7D7634E66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A2FB1-7A49-8374-F0A2-BEBE63736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BD0F3-F95C-A0D7-D4C0-F1B40C8E9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6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09623-B1F5-4F3B-F6D5-363ED6AE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F7244-6ABE-884D-8C9E-EBDC09E7E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0586C-FB8A-EC8C-BE01-EEA78F40D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91E6E-AF03-86B4-6E25-51AE6F50E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3BC53-C983-BF4C-F0BD-BFDF327F8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8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C19C3-974E-3F78-AB1E-1799E8E8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3CD3F-52B6-E39A-4FE9-CD2E31159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AC9D4-CFE7-8A94-B3DE-191690696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6DFE3-79B2-0509-8417-6B47C72B3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73A5C-F083-138C-758D-D000AF13D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B7A50-FCF1-090D-C56F-117F7F427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2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F8905-20DD-36F4-9797-12B900D20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8CA48-D8D4-B401-AB15-6DBDA7BD0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FAC7D-100C-39D0-380E-17CC09C8E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F0F64D-F6EF-6977-2C99-CE578B2CEA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9846B5-A9C4-8756-C37F-DED1F2F066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06ED23-86E8-BEB1-1B91-38A54C898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DC5F67-15CB-5ECB-C390-AC90A7BA4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31AEA1-DDAA-4E51-0597-D8209EF20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33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4F138-EDD5-E2B0-C94B-75C5CF9F5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F01ECF-BBC8-1E90-564E-5AD46CFC6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180CB-6684-9DD4-3BEB-2392CE7D2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1A7468-4DFE-09B0-C5AF-B3A4194F1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4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B64347-858F-FDF5-F91C-B62339F2F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BA27C6-A00D-52A6-DCC9-34285C861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7872B-DB24-A361-8FCE-B32D393BC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15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DE156-DA60-1B4E-757F-CC9A0BFDF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D2DDB-E317-22A8-87CF-91D105434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C34826-350E-A9F3-7FC5-583599F21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052C6-AF3C-5EE2-D89F-582EE637D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E4D93-5A56-4713-9208-EF85338CC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339ED-F3BE-DB60-3D10-178BBB494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0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CE567-21D4-61C0-0EF1-CA2C3F2F5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8D9908-8D2C-FB02-3DD5-8EE7E2DE2A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11A63-0E8A-8898-F77B-4B42F4316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233BB-77EF-4919-D9D8-A6802E979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6EBF5-15AB-A168-F5F0-8CCF770D4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6255D-1D72-685A-5495-00D9C3651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73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5827DB-FA24-7327-BB6A-D5A87A3FC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E2F79-8582-5964-4581-B0B5740C7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9564D-D69E-89D3-9F64-2FE74535F1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08302-6FE5-45DF-9372-D970D939EF8F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4E1C9-C9E3-63F6-4AF0-59B071AB8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9B8DA-571F-0009-8D03-DAC2210ABD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83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F4CA0-4345-2150-D963-AE4BD37D67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5BC4A-94EB-67DF-1B49-51213E7624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16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55328-75EC-3C75-BC6F-F3AD01461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B7717-7063-5210-041C-76646D3AE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82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87E47-36B0-2C58-C479-35031CDA2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78786-5C95-B48C-44B2-DE073C9C4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48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AF2CF-51AD-54AB-FC4C-2B60A3182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D5AA7-BD03-3E21-DAD1-C87374DE3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02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6FABD-62CC-597D-E432-FAA725365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E77D1-8F4C-BACF-5075-47FF6D918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9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3F772-8497-9E39-62B9-E8DBDC6D2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48B47-6A92-76DD-F82E-70038B2B1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18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B1CC4-189D-79AF-80F3-380C992D0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22A3D-4AF1-0695-344E-58BD9E9B9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98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A76F5-792B-3450-BC8C-3C5E8CD4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9ACC8-1612-09F5-A791-E307138C3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15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FA4A4-3705-1053-2B71-349F3D4E5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0991F-07FD-F1EF-2CF8-5FA0D69E5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50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73E4F-07C0-EE4D-83FD-CE20D4C0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C2C1D-08A2-A6CB-6B4E-CDAE72962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75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Kaden Roof</dc:creator>
  <cp:lastModifiedBy>Kaden Roof</cp:lastModifiedBy>
  <cp:revision>2</cp:revision>
  <dcterms:created xsi:type="dcterms:W3CDTF">2025-02-07T04:02:29Z</dcterms:created>
  <dcterms:modified xsi:type="dcterms:W3CDTF">2025-02-07T04:05:13Z</dcterms:modified>
</cp:coreProperties>
</file>