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ejake Brown" userId="57a20e2d-2ac6-4a51-bfe7-b4e4bcfa9eb5" providerId="ADAL" clId="{80825E4E-8F79-488A-8D23-BCD80568CBB8}"/>
    <pc:docChg chg="modSld">
      <pc:chgData name="Kurejake Brown" userId="57a20e2d-2ac6-4a51-bfe7-b4e4bcfa9eb5" providerId="ADAL" clId="{80825E4E-8F79-488A-8D23-BCD80568CBB8}" dt="2025-02-07T04:25:27.663" v="19" actId="20577"/>
      <pc:docMkLst>
        <pc:docMk/>
      </pc:docMkLst>
      <pc:sldChg chg="modSp mod">
        <pc:chgData name="Kurejake Brown" userId="57a20e2d-2ac6-4a51-bfe7-b4e4bcfa9eb5" providerId="ADAL" clId="{80825E4E-8F79-488A-8D23-BCD80568CBB8}" dt="2025-02-07T04:25:27.663" v="19" actId="20577"/>
        <pc:sldMkLst>
          <pc:docMk/>
          <pc:sldMk cId="1049816187" sldId="256"/>
        </pc:sldMkLst>
        <pc:spChg chg="mod">
          <ac:chgData name="Kurejake Brown" userId="57a20e2d-2ac6-4a51-bfe7-b4e4bcfa9eb5" providerId="ADAL" clId="{80825E4E-8F79-488A-8D23-BCD80568CBB8}" dt="2025-02-07T04:25:27.663" v="19" actId="20577"/>
          <ac:spMkLst>
            <pc:docMk/>
            <pc:sldMk cId="1049816187" sldId="256"/>
            <ac:spMk id="3" creationId="{A1D5BC4A-94EB-67DF-1B49-51213E7624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CrptoNotes</a:t>
            </a:r>
          </a:p>
        </p:txBody>
      </p:sp>
    </p:spTree>
    <p:extLst>
      <p:ext uri="{BB962C8B-B14F-4D97-AF65-F5344CB8AC3E}">
        <p14:creationId xmlns:p14="http://schemas.microsoft.com/office/powerpoint/2010/main" val="104981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8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AA7-BD03-3E21-DAD1-C87374D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02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1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15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5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7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Team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Kurejake Brown</cp:lastModifiedBy>
  <cp:revision>3</cp:revision>
  <dcterms:created xsi:type="dcterms:W3CDTF">2025-02-07T04:02:29Z</dcterms:created>
  <dcterms:modified xsi:type="dcterms:W3CDTF">2025-02-07T04:25:30Z</dcterms:modified>
</cp:coreProperties>
</file>