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eam2_Project_Proposal.docx" TargetMode="External"/><Relationship Id="rId2" Type="http://schemas.openxmlformats.org/officeDocument/2006/relationships/hyperlink" Target="https://1drv.ms/w/c/2696c5ff661daaf7/EYw86AL4HfVPkwrlKi3BKA0BBD9lNhbhvRC0uJPXNMQSJg?e=wg77W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am2_Project_Proposal.docx" TargetMode="External"/><Relationship Id="rId2" Type="http://schemas.openxmlformats.org/officeDocument/2006/relationships/hyperlink" Target="Team%202%20Statement%20of%20Work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81FFE0-44D1-4F8A-CF38-0A7C143196D1}"/>
              </a:ext>
            </a:extLst>
          </p:cNvPr>
          <p:cNvSpPr/>
          <p:nvPr/>
        </p:nvSpPr>
        <p:spPr>
          <a:xfrm>
            <a:off x="2078" y="4595446"/>
            <a:ext cx="12189921" cy="226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e sun peeking from behind a cloud">
            <a:extLst>
              <a:ext uri="{FF2B5EF4-FFF2-40B4-BE49-F238E27FC236}">
                <a16:creationId xmlns:a16="http://schemas.microsoft.com/office/drawing/2014/main" id="{C63A6610-1C71-B54A-9294-6966C434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241" y="1818189"/>
            <a:ext cx="4986759" cy="4948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latin typeface="Berlin Sans FB"/>
              </a:rPr>
              <a:t>EncryptNotes</a:t>
            </a:r>
            <a:endParaRPr lang="en-US" sz="3200" dirty="0">
              <a:latin typeface="Berlin Sans FB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are the phases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Get the idea, fully flesh it out, and then Plan out the next phases. </a:t>
            </a:r>
          </a:p>
          <a:p>
            <a:pPr lvl="1"/>
            <a:r>
              <a:rPr lang="en-US" i="1" dirty="0"/>
              <a:t>The project that we going to do, Name of the Project, Roles for each team member, Features, and how we are going to use cutting-edge technology.</a:t>
            </a:r>
          </a:p>
          <a:p>
            <a:r>
              <a:rPr lang="en-US" b="1" dirty="0"/>
              <a:t>Phase 2:</a:t>
            </a:r>
            <a:r>
              <a:rPr lang="en-US" dirty="0"/>
              <a:t> Create the program and complete the most features.</a:t>
            </a:r>
          </a:p>
          <a:p>
            <a:r>
              <a:rPr lang="en-US" b="1" dirty="0"/>
              <a:t>Phase 3:</a:t>
            </a:r>
            <a:r>
              <a:rPr lang="en-US" dirty="0"/>
              <a:t> Bug fix and Quality test the program for issues and fix them.</a:t>
            </a:r>
          </a:p>
          <a:p>
            <a:r>
              <a:rPr lang="en-US" b="1" dirty="0"/>
              <a:t>Phase 4:</a:t>
            </a:r>
            <a:r>
              <a:rPr lang="en-US" dirty="0"/>
              <a:t> Continue to test and fix issues. Add extra features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Project Proposal/Statement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Work:</a:t>
            </a:r>
          </a:p>
          <a:p>
            <a:r>
              <a:rPr lang="en-US" dirty="0">
                <a:hlinkClick r:id="rId2"/>
              </a:rPr>
              <a:t>https://1drv.ms/w/c/2696c5ff661daaf7/EYw86AL4HfVPkwrlKi3BKA0BBD9lNhbhvRC0uJPXNMQSJg?e=wg77W2</a:t>
            </a:r>
            <a:r>
              <a:rPr lang="en-US" dirty="0"/>
              <a:t> </a:t>
            </a:r>
          </a:p>
          <a:p>
            <a:r>
              <a:rPr lang="en-US" dirty="0"/>
              <a:t>Project Proposal:</a:t>
            </a:r>
          </a:p>
          <a:p>
            <a:r>
              <a:rPr lang="en-US">
                <a:hlinkClick r:id="rId3" action="ppaction://hlinkfile"/>
              </a:rPr>
              <a:t>https://1drv.ms/w/c/2696c5ff661daaf7/EdzjYLG2rvJOnwfDpIOVRIMBRktDOsQ-MnedCWJ3gSfs7Q?e=IOCQjo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3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0FC9-8752-AA43-1BE8-ACB2F222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Proposal/Statement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006D-A670-32F7-6435-77980C3C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WORK:</a:t>
            </a:r>
          </a:p>
          <a:p>
            <a:r>
              <a:rPr lang="en-US" dirty="0">
                <a:hlinkClick r:id="rId2" action="ppaction://hlinkfile"/>
              </a:rPr>
              <a:t>https://1drv.ms/w/c/2696c5ff661daaf7/EYw86AL4HfVPkwrlKi3BKA0BBD9lNhbhvRC0uJPXNMQSJg?e=wg77W2</a:t>
            </a:r>
            <a:r>
              <a:rPr lang="en-US" dirty="0"/>
              <a:t> </a:t>
            </a:r>
          </a:p>
          <a:p>
            <a:r>
              <a:rPr lang="en-US" dirty="0"/>
              <a:t>Project Proposal:</a:t>
            </a:r>
          </a:p>
          <a:p>
            <a:r>
              <a:rPr lang="en-US" dirty="0">
                <a:hlinkClick r:id="rId3" action="ppaction://hlinkfile"/>
              </a:rPr>
              <a:t>https://1drv.ms/w/c/2696c5ff661daaf7/EdzjYLG2rvJOnwfDpIOVRIMBRktDOsQ-MnedCWJ3gSfs7Q?e=IOCQjo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did we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listed a few ideas that some of us produced. Brainstormed.</a:t>
            </a:r>
          </a:p>
          <a:p>
            <a:pPr lvl="1"/>
            <a:r>
              <a:rPr lang="en-US" i="1" dirty="0"/>
              <a:t>Job tracker, Recipe Generator, and Random Travel destination Generator.</a:t>
            </a:r>
          </a:p>
          <a:p>
            <a:r>
              <a:rPr lang="en-US" dirty="0"/>
              <a:t>Then we created a poll and voted for a one of the choices.</a:t>
            </a:r>
          </a:p>
          <a:p>
            <a:r>
              <a:rPr lang="en-US" dirty="0"/>
              <a:t>The one that won was an encrypted Note taking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8B33-C8EF-860C-5A7F-03146CC140C5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3DD1C0B-3AFE-E759-8630-58BCE371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Why was it named </a:t>
            </a:r>
            <a:r>
              <a:rPr lang="en-US" dirty="0" err="1">
                <a:latin typeface="Berlin Sans FB"/>
              </a:rPr>
              <a:t>EncryptNotes</a:t>
            </a:r>
            <a:r>
              <a:rPr lang="en-US" dirty="0">
                <a:latin typeface="Berlin Sans FB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thought it was a good name for a note taking application with encryption security.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were originally going to go with “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CloudNotes</a:t>
            </a:r>
            <a:r>
              <a:rPr lang="en-US" dirty="0">
                <a:ea typeface="Calibri" panose="020F0502020204030204"/>
                <a:cs typeface="Calibri" panose="020F0502020204030204"/>
              </a:rPr>
              <a:t>.” But it was already taken.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72E8D-3F59-3452-2EF6-D3CC2F7F1B2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3BB252A5-8E9D-B6AC-4F86-0629352C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is it going to look like?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86D-9F49-3D61-A041-C851CCD7791A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951F6E33-D054-1AA4-6173-C7945668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8AB16A26-ED06-90CD-8A18-E448267E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282" y="1825625"/>
            <a:ext cx="36214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Is it going to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This will be a web application for its ease of access on any device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Web applications don't require downloads onto the physical machine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Search Engine Extensions could be a nice addition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E8932-369B-BD62-A382-B98A9C8E4B6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he sun peeking from behind a cloud">
            <a:extLst>
              <a:ext uri="{FF2B5EF4-FFF2-40B4-BE49-F238E27FC236}">
                <a16:creationId xmlns:a16="http://schemas.microsoft.com/office/drawing/2014/main" id="{986909B8-526F-BF50-A7F1-0CC6893A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45919C-345A-80B8-388B-3A07D9FCF868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AES256 Encryption</a:t>
            </a:r>
            <a:endParaRPr lang="en-US"/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latin typeface="Calibri"/>
                <a:ea typeface="Calibri"/>
                <a:cs typeface="Arial"/>
              </a:rPr>
              <a:t>formatting options(Text and page formatting, colors, fonts, spacing, etc.)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5F84A4C1-309B-D69A-D50D-811A7BBD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Will it be saved locally or on the Cloud?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20E9B-5A3C-37E8-B106-899312DAF046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We will be using Amazon Aurora RDS to create a MySQL database for the application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The database will be primarily storing users accounts and their notes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851B52A7-831D-5C49-44E3-16040FC5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Calibri"/>
                <a:cs typeface="Calibri"/>
              </a:rPr>
              <a:t>Machine learning Algorithm will see what notes the user will be typing and begin offering insertion suggestions based on the users typing habits.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71EDB-7CC0-BADE-CC93-2B1003F526F2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ED0F454F-3E65-D89E-FAF7-C7AD066E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Jake and Kaden will be working on the front-end and aesthetic of the application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Grant and Jacob will be working on the back-end of the application and the database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Duncan will be the Project Manager.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CD138-A04F-708E-84A6-7730FC07A80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52DEC3E-BCED-C83B-C985-F5B02424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494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Office Theme</vt:lpstr>
      <vt:lpstr>Team 2</vt:lpstr>
      <vt:lpstr>How did we get to the Idea?</vt:lpstr>
      <vt:lpstr>Why was it named EncryptNotes?</vt:lpstr>
      <vt:lpstr>What is it going to look like?</vt:lpstr>
      <vt:lpstr>Is it going to be a Web or Desktop app?</vt:lpstr>
      <vt:lpstr>What features will it have?</vt:lpstr>
      <vt:lpstr>Will it be saved locally or on the Cloud?</vt:lpstr>
      <vt:lpstr>How will Machine learning Work?</vt:lpstr>
      <vt:lpstr>How will each person be assigned?</vt:lpstr>
      <vt:lpstr>What are the phases going to look like?</vt:lpstr>
      <vt:lpstr>Project Proposal/Statement Of Work</vt:lpstr>
      <vt:lpstr>Project Proposal/Statement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235</cp:revision>
  <dcterms:created xsi:type="dcterms:W3CDTF">2025-02-07T04:02:29Z</dcterms:created>
  <dcterms:modified xsi:type="dcterms:W3CDTF">2025-02-09T23:34:02Z</dcterms:modified>
</cp:coreProperties>
</file>