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59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 dirty="0">
                <a:solidFill>
                  <a:srgbClr val="FFFFFF"/>
                </a:solidFill>
              </a:rPr>
              <a:t>Phase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Team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Duncan, </a:t>
            </a:r>
            <a:r>
              <a:rPr lang="en-US" sz="2800" dirty="0" err="1">
                <a:solidFill>
                  <a:srgbClr val="FFFFFF"/>
                </a:solidFill>
              </a:rPr>
              <a:t>Kurejake</a:t>
            </a:r>
            <a:r>
              <a:rPr lang="en-US" sz="2800" dirty="0">
                <a:solidFill>
                  <a:srgbClr val="FFFFFF"/>
                </a:solidFill>
              </a:rPr>
              <a:t>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Front-end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971A1-55D1-03E6-1CA9-B0CD190C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9" y="2586157"/>
            <a:ext cx="5643220" cy="351861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920AB-4556-B5B7-C57F-2E64D901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2" y="2586157"/>
            <a:ext cx="5643219" cy="35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Drive API</a:t>
            </a:r>
          </a:p>
          <a:p>
            <a:r>
              <a:rPr lang="en-US" dirty="0"/>
              <a:t>Google Sign-In API</a:t>
            </a:r>
          </a:p>
          <a:p>
            <a:r>
              <a:rPr lang="en-US" dirty="0"/>
              <a:t>Google Cloud Secret Manager (possible)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</TotalTime>
  <Words>244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EncryptNotes</vt:lpstr>
      <vt:lpstr>Beginning Phase 2</vt:lpstr>
      <vt:lpstr>Current Front-end</vt:lpstr>
      <vt:lpstr>Paperwork</vt:lpstr>
      <vt:lpstr>Architecture diagram</vt:lpstr>
      <vt:lpstr>APIs/technology used </vt:lpstr>
      <vt:lpstr>The Back-end</vt:lpstr>
      <vt:lpstr>The Back-end</vt:lpstr>
      <vt:lpstr>Back-end Security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Jacob Nagel</cp:lastModifiedBy>
  <cp:revision>163</cp:revision>
  <dcterms:created xsi:type="dcterms:W3CDTF">2025-02-21T09:17:35Z</dcterms:created>
  <dcterms:modified xsi:type="dcterms:W3CDTF">2025-03-10T11:44:20Z</dcterms:modified>
</cp:coreProperties>
</file>