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1" r:id="rId5"/>
    <p:sldId id="265" r:id="rId6"/>
    <p:sldId id="262" r:id="rId7"/>
    <p:sldId id="259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F4C2D-8F48-A9C6-76E5-92CC1112D8FA}" v="129" dt="2025-03-10T02:15:21.067"/>
    <p1510:client id="{F22E6362-1DF3-85D2-D4CD-3EDF03247B0C}" v="427" dt="2025-03-10T02:55:11.7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7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2534A5-79A8-469B-A0AE-5988A0A1F6D8}" type="doc">
      <dgm:prSet loTypeId="urn:microsoft.com/office/officeart/2008/layout/LinedLis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5699DF-1035-4FF0-B424-46F17DC3388E}">
      <dgm:prSet/>
      <dgm:spPr/>
      <dgm:t>
        <a:bodyPr/>
        <a:lstStyle/>
        <a:p>
          <a:r>
            <a:rPr lang="en-US" dirty="0">
              <a:latin typeface="Trebuchet MS" panose="020B0603020202020204"/>
            </a:rPr>
            <a:t>We</a:t>
          </a:r>
          <a:r>
            <a:rPr lang="en-US" dirty="0"/>
            <a:t> added all documents templates to the GitHub</a:t>
          </a:r>
        </a:p>
      </dgm:t>
    </dgm:pt>
    <dgm:pt modelId="{3A43919D-AEE3-4B9D-B05B-624ACC0CD5D9}" type="parTrans" cxnId="{8B63298F-3D09-4AD2-A481-9914F185F81B}">
      <dgm:prSet/>
      <dgm:spPr/>
      <dgm:t>
        <a:bodyPr/>
        <a:lstStyle/>
        <a:p>
          <a:endParaRPr lang="en-US"/>
        </a:p>
      </dgm:t>
    </dgm:pt>
    <dgm:pt modelId="{B649A923-80D3-473C-94D8-D3A199F5BC82}" type="sibTrans" cxnId="{8B63298F-3D09-4AD2-A481-9914F185F81B}">
      <dgm:prSet/>
      <dgm:spPr/>
      <dgm:t>
        <a:bodyPr/>
        <a:lstStyle/>
        <a:p>
          <a:endParaRPr lang="en-US"/>
        </a:p>
      </dgm:t>
    </dgm:pt>
    <dgm:pt modelId="{00C10678-9677-4F32-93A6-A76B036E1651}">
      <dgm:prSet/>
      <dgm:spPr/>
      <dgm:t>
        <a:bodyPr/>
        <a:lstStyle/>
        <a:p>
          <a:r>
            <a:rPr lang="en-US" dirty="0"/>
            <a:t>Then we all later started to add pieces what we did and completed parts of the documents</a:t>
          </a:r>
        </a:p>
      </dgm:t>
    </dgm:pt>
    <dgm:pt modelId="{28EE53CB-805F-4F42-A2E4-6E132DFF0F3F}" type="parTrans" cxnId="{2BCF24F8-653B-4DB9-B473-AF4A27A1DA2A}">
      <dgm:prSet/>
      <dgm:spPr/>
      <dgm:t>
        <a:bodyPr/>
        <a:lstStyle/>
        <a:p>
          <a:endParaRPr lang="en-US"/>
        </a:p>
      </dgm:t>
    </dgm:pt>
    <dgm:pt modelId="{699901E2-EB5C-492B-8E90-096E8E8AE05F}" type="sibTrans" cxnId="{2BCF24F8-653B-4DB9-B473-AF4A27A1DA2A}">
      <dgm:prSet/>
      <dgm:spPr/>
      <dgm:t>
        <a:bodyPr/>
        <a:lstStyle/>
        <a:p>
          <a:endParaRPr lang="en-US"/>
        </a:p>
      </dgm:t>
    </dgm:pt>
    <dgm:pt modelId="{0875BD01-BBD7-461E-AB9C-F7E91FC8D51E}">
      <dgm:prSet/>
      <dgm:spPr/>
      <dgm:t>
        <a:bodyPr/>
        <a:lstStyle/>
        <a:p>
          <a:r>
            <a:rPr lang="en-US" dirty="0"/>
            <a:t>The </a:t>
          </a:r>
          <a:r>
            <a:rPr lang="en-US" dirty="0">
              <a:latin typeface="Trebuchet MS" panose="020B0603020202020204"/>
            </a:rPr>
            <a:t>Gantt</a:t>
          </a:r>
          <a:r>
            <a:rPr lang="en-US" dirty="0"/>
            <a:t> Chart, Duration Estimate, Milestone list, and System Design Documents</a:t>
          </a:r>
        </a:p>
      </dgm:t>
    </dgm:pt>
    <dgm:pt modelId="{1D395BD2-857B-4AE1-88C9-32A44A89659B}" type="parTrans" cxnId="{20C894D7-6F4A-49A3-8FFB-4E329BD391F5}">
      <dgm:prSet/>
      <dgm:spPr/>
      <dgm:t>
        <a:bodyPr/>
        <a:lstStyle/>
        <a:p>
          <a:endParaRPr lang="en-US"/>
        </a:p>
      </dgm:t>
    </dgm:pt>
    <dgm:pt modelId="{BC625F15-32DE-494C-9DD3-6622742BE1BC}" type="sibTrans" cxnId="{20C894D7-6F4A-49A3-8FFB-4E329BD391F5}">
      <dgm:prSet/>
      <dgm:spPr/>
      <dgm:t>
        <a:bodyPr/>
        <a:lstStyle/>
        <a:p>
          <a:endParaRPr lang="en-US"/>
        </a:p>
      </dgm:t>
    </dgm:pt>
    <dgm:pt modelId="{369F59D1-6BDD-40E0-9A1F-045AEA113F14}">
      <dgm:prSet/>
      <dgm:spPr/>
      <dgm:t>
        <a:bodyPr/>
        <a:lstStyle/>
        <a:p>
          <a:r>
            <a:rPr lang="en-US" dirty="0"/>
            <a:t>Adding dates for task dates, Milestones, and each separate category on the System Design Document</a:t>
          </a:r>
        </a:p>
      </dgm:t>
    </dgm:pt>
    <dgm:pt modelId="{174E4C3E-1E13-46BA-A177-C13521A90587}" type="parTrans" cxnId="{C330B73B-E256-4D26-8F68-4ACFF332CDC4}">
      <dgm:prSet/>
      <dgm:spPr/>
      <dgm:t>
        <a:bodyPr/>
        <a:lstStyle/>
        <a:p>
          <a:endParaRPr lang="en-US"/>
        </a:p>
      </dgm:t>
    </dgm:pt>
    <dgm:pt modelId="{1E7AB7EE-FBF0-4A66-BDDE-F9A5F3FD294A}" type="sibTrans" cxnId="{C330B73B-E256-4D26-8F68-4ACFF332CDC4}">
      <dgm:prSet/>
      <dgm:spPr/>
      <dgm:t>
        <a:bodyPr/>
        <a:lstStyle/>
        <a:p>
          <a:endParaRPr lang="en-US"/>
        </a:p>
      </dgm:t>
    </dgm:pt>
    <dgm:pt modelId="{64BD9C3D-6F9B-4322-8ABD-2BB7CA9E8A74}" type="pres">
      <dgm:prSet presAssocID="{2A2534A5-79A8-469B-A0AE-5988A0A1F6D8}" presName="vert0" presStyleCnt="0">
        <dgm:presLayoutVars>
          <dgm:dir/>
          <dgm:animOne val="branch"/>
          <dgm:animLvl val="lvl"/>
        </dgm:presLayoutVars>
      </dgm:prSet>
      <dgm:spPr/>
    </dgm:pt>
    <dgm:pt modelId="{1A00FF89-F93D-4F8A-9890-71F1770DBC71}" type="pres">
      <dgm:prSet presAssocID="{705699DF-1035-4FF0-B424-46F17DC3388E}" presName="thickLine" presStyleLbl="alignNode1" presStyleIdx="0" presStyleCnt="4"/>
      <dgm:spPr/>
    </dgm:pt>
    <dgm:pt modelId="{01C1F356-2D14-4FF5-84FC-6DB1456DDB98}" type="pres">
      <dgm:prSet presAssocID="{705699DF-1035-4FF0-B424-46F17DC3388E}" presName="horz1" presStyleCnt="0"/>
      <dgm:spPr/>
    </dgm:pt>
    <dgm:pt modelId="{FB9E47E3-DD36-46FD-B3DA-7CE443D5CEED}" type="pres">
      <dgm:prSet presAssocID="{705699DF-1035-4FF0-B424-46F17DC3388E}" presName="tx1" presStyleLbl="revTx" presStyleIdx="0" presStyleCnt="4"/>
      <dgm:spPr/>
    </dgm:pt>
    <dgm:pt modelId="{E8D8E0CC-8E3F-4B2E-94DF-C9AE89BC22D5}" type="pres">
      <dgm:prSet presAssocID="{705699DF-1035-4FF0-B424-46F17DC3388E}" presName="vert1" presStyleCnt="0"/>
      <dgm:spPr/>
    </dgm:pt>
    <dgm:pt modelId="{B6BA27A9-185F-4AAC-997B-4AD8988CC079}" type="pres">
      <dgm:prSet presAssocID="{00C10678-9677-4F32-93A6-A76B036E1651}" presName="thickLine" presStyleLbl="alignNode1" presStyleIdx="1" presStyleCnt="4"/>
      <dgm:spPr/>
    </dgm:pt>
    <dgm:pt modelId="{BE531C8D-F9FB-4D5E-A571-C08A39BA4D8B}" type="pres">
      <dgm:prSet presAssocID="{00C10678-9677-4F32-93A6-A76B036E1651}" presName="horz1" presStyleCnt="0"/>
      <dgm:spPr/>
    </dgm:pt>
    <dgm:pt modelId="{A61AF2F6-17E2-4EBB-B869-287B6643BE14}" type="pres">
      <dgm:prSet presAssocID="{00C10678-9677-4F32-93A6-A76B036E1651}" presName="tx1" presStyleLbl="revTx" presStyleIdx="1" presStyleCnt="4"/>
      <dgm:spPr/>
    </dgm:pt>
    <dgm:pt modelId="{6898DC27-931D-4DC5-8487-8EFE2E5A707D}" type="pres">
      <dgm:prSet presAssocID="{00C10678-9677-4F32-93A6-A76B036E1651}" presName="vert1" presStyleCnt="0"/>
      <dgm:spPr/>
    </dgm:pt>
    <dgm:pt modelId="{4927F4E7-F503-44C7-B5F6-5785378EC3D9}" type="pres">
      <dgm:prSet presAssocID="{0875BD01-BBD7-461E-AB9C-F7E91FC8D51E}" presName="thickLine" presStyleLbl="alignNode1" presStyleIdx="2" presStyleCnt="4"/>
      <dgm:spPr/>
    </dgm:pt>
    <dgm:pt modelId="{9FAE883F-9E04-4977-8551-B9466A8DC31C}" type="pres">
      <dgm:prSet presAssocID="{0875BD01-BBD7-461E-AB9C-F7E91FC8D51E}" presName="horz1" presStyleCnt="0"/>
      <dgm:spPr/>
    </dgm:pt>
    <dgm:pt modelId="{D7F85CB8-D165-4A6B-9E48-C29A120C2718}" type="pres">
      <dgm:prSet presAssocID="{0875BD01-BBD7-461E-AB9C-F7E91FC8D51E}" presName="tx1" presStyleLbl="revTx" presStyleIdx="2" presStyleCnt="4"/>
      <dgm:spPr/>
    </dgm:pt>
    <dgm:pt modelId="{D42E15DD-2C28-4806-A2A5-B6857ED531A9}" type="pres">
      <dgm:prSet presAssocID="{0875BD01-BBD7-461E-AB9C-F7E91FC8D51E}" presName="vert1" presStyleCnt="0"/>
      <dgm:spPr/>
    </dgm:pt>
    <dgm:pt modelId="{28CEFDB1-25C2-4462-AE44-ED0E3F863CB0}" type="pres">
      <dgm:prSet presAssocID="{369F59D1-6BDD-40E0-9A1F-045AEA113F14}" presName="thickLine" presStyleLbl="alignNode1" presStyleIdx="3" presStyleCnt="4"/>
      <dgm:spPr/>
    </dgm:pt>
    <dgm:pt modelId="{C8CE9E7C-E99C-46E8-9E32-E0535D8B394A}" type="pres">
      <dgm:prSet presAssocID="{369F59D1-6BDD-40E0-9A1F-045AEA113F14}" presName="horz1" presStyleCnt="0"/>
      <dgm:spPr/>
    </dgm:pt>
    <dgm:pt modelId="{EF776F7C-46DA-4061-874A-5590DF985BDA}" type="pres">
      <dgm:prSet presAssocID="{369F59D1-6BDD-40E0-9A1F-045AEA113F14}" presName="tx1" presStyleLbl="revTx" presStyleIdx="3" presStyleCnt="4"/>
      <dgm:spPr/>
    </dgm:pt>
    <dgm:pt modelId="{2A463226-D270-40A0-B0B9-31CC98A987CE}" type="pres">
      <dgm:prSet presAssocID="{369F59D1-6BDD-40E0-9A1F-045AEA113F14}" presName="vert1" presStyleCnt="0"/>
      <dgm:spPr/>
    </dgm:pt>
  </dgm:ptLst>
  <dgm:cxnLst>
    <dgm:cxn modelId="{A131B525-938C-4A93-860C-DA108DC7B32E}" type="presOf" srcId="{2A2534A5-79A8-469B-A0AE-5988A0A1F6D8}" destId="{64BD9C3D-6F9B-4322-8ABD-2BB7CA9E8A74}" srcOrd="0" destOrd="0" presId="urn:microsoft.com/office/officeart/2008/layout/LinedList"/>
    <dgm:cxn modelId="{7C7CF629-23E3-453F-85BB-0E9DF2D939D3}" type="presOf" srcId="{705699DF-1035-4FF0-B424-46F17DC3388E}" destId="{FB9E47E3-DD36-46FD-B3DA-7CE443D5CEED}" srcOrd="0" destOrd="0" presId="urn:microsoft.com/office/officeart/2008/layout/LinedList"/>
    <dgm:cxn modelId="{C330B73B-E256-4D26-8F68-4ACFF332CDC4}" srcId="{2A2534A5-79A8-469B-A0AE-5988A0A1F6D8}" destId="{369F59D1-6BDD-40E0-9A1F-045AEA113F14}" srcOrd="3" destOrd="0" parTransId="{174E4C3E-1E13-46BA-A177-C13521A90587}" sibTransId="{1E7AB7EE-FBF0-4A66-BDDE-F9A5F3FD294A}"/>
    <dgm:cxn modelId="{5064B942-C9C0-4FEF-8889-F1F7601236B3}" type="presOf" srcId="{369F59D1-6BDD-40E0-9A1F-045AEA113F14}" destId="{EF776F7C-46DA-4061-874A-5590DF985BDA}" srcOrd="0" destOrd="0" presId="urn:microsoft.com/office/officeart/2008/layout/LinedList"/>
    <dgm:cxn modelId="{70F8CB54-3883-445B-A77C-D544BDFA9C54}" type="presOf" srcId="{0875BD01-BBD7-461E-AB9C-F7E91FC8D51E}" destId="{D7F85CB8-D165-4A6B-9E48-C29A120C2718}" srcOrd="0" destOrd="0" presId="urn:microsoft.com/office/officeart/2008/layout/LinedList"/>
    <dgm:cxn modelId="{8B63298F-3D09-4AD2-A481-9914F185F81B}" srcId="{2A2534A5-79A8-469B-A0AE-5988A0A1F6D8}" destId="{705699DF-1035-4FF0-B424-46F17DC3388E}" srcOrd="0" destOrd="0" parTransId="{3A43919D-AEE3-4B9D-B05B-624ACC0CD5D9}" sibTransId="{B649A923-80D3-473C-94D8-D3A199F5BC82}"/>
    <dgm:cxn modelId="{C9D225C6-C66A-4E58-BDC5-4B2570DF0183}" type="presOf" srcId="{00C10678-9677-4F32-93A6-A76B036E1651}" destId="{A61AF2F6-17E2-4EBB-B869-287B6643BE14}" srcOrd="0" destOrd="0" presId="urn:microsoft.com/office/officeart/2008/layout/LinedList"/>
    <dgm:cxn modelId="{20C894D7-6F4A-49A3-8FFB-4E329BD391F5}" srcId="{2A2534A5-79A8-469B-A0AE-5988A0A1F6D8}" destId="{0875BD01-BBD7-461E-AB9C-F7E91FC8D51E}" srcOrd="2" destOrd="0" parTransId="{1D395BD2-857B-4AE1-88C9-32A44A89659B}" sibTransId="{BC625F15-32DE-494C-9DD3-6622742BE1BC}"/>
    <dgm:cxn modelId="{2BCF24F8-653B-4DB9-B473-AF4A27A1DA2A}" srcId="{2A2534A5-79A8-469B-A0AE-5988A0A1F6D8}" destId="{00C10678-9677-4F32-93A6-A76B036E1651}" srcOrd="1" destOrd="0" parTransId="{28EE53CB-805F-4F42-A2E4-6E132DFF0F3F}" sibTransId="{699901E2-EB5C-492B-8E90-096E8E8AE05F}"/>
    <dgm:cxn modelId="{116BF6BA-6A9D-4622-8C6B-58515ECD613B}" type="presParOf" srcId="{64BD9C3D-6F9B-4322-8ABD-2BB7CA9E8A74}" destId="{1A00FF89-F93D-4F8A-9890-71F1770DBC71}" srcOrd="0" destOrd="0" presId="urn:microsoft.com/office/officeart/2008/layout/LinedList"/>
    <dgm:cxn modelId="{2DFBBF57-9CAD-4BD6-9092-B5E6DBF1F300}" type="presParOf" srcId="{64BD9C3D-6F9B-4322-8ABD-2BB7CA9E8A74}" destId="{01C1F356-2D14-4FF5-84FC-6DB1456DDB98}" srcOrd="1" destOrd="0" presId="urn:microsoft.com/office/officeart/2008/layout/LinedList"/>
    <dgm:cxn modelId="{C9BD7DF3-AF6C-4AB9-9B93-F210695D6344}" type="presParOf" srcId="{01C1F356-2D14-4FF5-84FC-6DB1456DDB98}" destId="{FB9E47E3-DD36-46FD-B3DA-7CE443D5CEED}" srcOrd="0" destOrd="0" presId="urn:microsoft.com/office/officeart/2008/layout/LinedList"/>
    <dgm:cxn modelId="{7287A9F3-B8D5-49DF-9B35-1452563F4989}" type="presParOf" srcId="{01C1F356-2D14-4FF5-84FC-6DB1456DDB98}" destId="{E8D8E0CC-8E3F-4B2E-94DF-C9AE89BC22D5}" srcOrd="1" destOrd="0" presId="urn:microsoft.com/office/officeart/2008/layout/LinedList"/>
    <dgm:cxn modelId="{A27608FE-FA88-480D-9F34-405E04A67583}" type="presParOf" srcId="{64BD9C3D-6F9B-4322-8ABD-2BB7CA9E8A74}" destId="{B6BA27A9-185F-4AAC-997B-4AD8988CC079}" srcOrd="2" destOrd="0" presId="urn:microsoft.com/office/officeart/2008/layout/LinedList"/>
    <dgm:cxn modelId="{AF07FA8E-7CFF-4761-8FD8-774807A77C55}" type="presParOf" srcId="{64BD9C3D-6F9B-4322-8ABD-2BB7CA9E8A74}" destId="{BE531C8D-F9FB-4D5E-A571-C08A39BA4D8B}" srcOrd="3" destOrd="0" presId="urn:microsoft.com/office/officeart/2008/layout/LinedList"/>
    <dgm:cxn modelId="{FB9B7406-867A-42D6-A4E5-629FD25E03F3}" type="presParOf" srcId="{BE531C8D-F9FB-4D5E-A571-C08A39BA4D8B}" destId="{A61AF2F6-17E2-4EBB-B869-287B6643BE14}" srcOrd="0" destOrd="0" presId="urn:microsoft.com/office/officeart/2008/layout/LinedList"/>
    <dgm:cxn modelId="{C4058706-5578-4521-A3C4-E57C9146ABBB}" type="presParOf" srcId="{BE531C8D-F9FB-4D5E-A571-C08A39BA4D8B}" destId="{6898DC27-931D-4DC5-8487-8EFE2E5A707D}" srcOrd="1" destOrd="0" presId="urn:microsoft.com/office/officeart/2008/layout/LinedList"/>
    <dgm:cxn modelId="{D7502E4B-6473-4E19-B409-3ACD5F4C60FC}" type="presParOf" srcId="{64BD9C3D-6F9B-4322-8ABD-2BB7CA9E8A74}" destId="{4927F4E7-F503-44C7-B5F6-5785378EC3D9}" srcOrd="4" destOrd="0" presId="urn:microsoft.com/office/officeart/2008/layout/LinedList"/>
    <dgm:cxn modelId="{F42684D5-8754-456C-BC69-D3B8B2EC30CF}" type="presParOf" srcId="{64BD9C3D-6F9B-4322-8ABD-2BB7CA9E8A74}" destId="{9FAE883F-9E04-4977-8551-B9466A8DC31C}" srcOrd="5" destOrd="0" presId="urn:microsoft.com/office/officeart/2008/layout/LinedList"/>
    <dgm:cxn modelId="{CED779F1-FC97-427E-ABC5-49424D33760B}" type="presParOf" srcId="{9FAE883F-9E04-4977-8551-B9466A8DC31C}" destId="{D7F85CB8-D165-4A6B-9E48-C29A120C2718}" srcOrd="0" destOrd="0" presId="urn:microsoft.com/office/officeart/2008/layout/LinedList"/>
    <dgm:cxn modelId="{55FF1FF7-584F-496F-8D50-6D4615364DE0}" type="presParOf" srcId="{9FAE883F-9E04-4977-8551-B9466A8DC31C}" destId="{D42E15DD-2C28-4806-A2A5-B6857ED531A9}" srcOrd="1" destOrd="0" presId="urn:microsoft.com/office/officeart/2008/layout/LinedList"/>
    <dgm:cxn modelId="{1E07CDDC-CB5E-42EE-BD27-8F7154D5406D}" type="presParOf" srcId="{64BD9C3D-6F9B-4322-8ABD-2BB7CA9E8A74}" destId="{28CEFDB1-25C2-4462-AE44-ED0E3F863CB0}" srcOrd="6" destOrd="0" presId="urn:microsoft.com/office/officeart/2008/layout/LinedList"/>
    <dgm:cxn modelId="{5A2A1A16-A87C-4700-9ED3-69FB882E8479}" type="presParOf" srcId="{64BD9C3D-6F9B-4322-8ABD-2BB7CA9E8A74}" destId="{C8CE9E7C-E99C-46E8-9E32-E0535D8B394A}" srcOrd="7" destOrd="0" presId="urn:microsoft.com/office/officeart/2008/layout/LinedList"/>
    <dgm:cxn modelId="{1FF658F8-84BF-4B6E-B1E3-D200AB7333E9}" type="presParOf" srcId="{C8CE9E7C-E99C-46E8-9E32-E0535D8B394A}" destId="{EF776F7C-46DA-4061-874A-5590DF985BDA}" srcOrd="0" destOrd="0" presId="urn:microsoft.com/office/officeart/2008/layout/LinedList"/>
    <dgm:cxn modelId="{357E5204-5CE7-41BB-A686-AD316F1EAD61}" type="presParOf" srcId="{C8CE9E7C-E99C-46E8-9E32-E0535D8B394A}" destId="{2A463226-D270-40A0-B0B9-31CC98A987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44DC5E-6331-4F49-B871-1590CCCE4E8B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117D86-C907-44D4-A90F-3FF6E9960171}">
      <dgm:prSet/>
      <dgm:spPr/>
      <dgm:t>
        <a:bodyPr/>
        <a:lstStyle/>
        <a:p>
          <a:pPr rtl="0"/>
          <a:r>
            <a:rPr lang="en-US" dirty="0"/>
            <a:t>We started by creating </a:t>
          </a:r>
          <a:r>
            <a:rPr lang="en-US" dirty="0">
              <a:latin typeface="Trebuchet MS" panose="020B0603020202020204"/>
            </a:rPr>
            <a:t>a basic model and ran some tests to make sure it properly connects to the front-end</a:t>
          </a:r>
          <a:endParaRPr lang="en-US" dirty="0"/>
        </a:p>
      </dgm:t>
    </dgm:pt>
    <dgm:pt modelId="{EDB8F89C-A2E3-4768-92A9-7A997E9D3908}" type="parTrans" cxnId="{C89E8079-0ACF-42E3-BBE4-D41080457F56}">
      <dgm:prSet/>
      <dgm:spPr/>
      <dgm:t>
        <a:bodyPr/>
        <a:lstStyle/>
        <a:p>
          <a:endParaRPr lang="en-US"/>
        </a:p>
      </dgm:t>
    </dgm:pt>
    <dgm:pt modelId="{83AD01D4-D207-4675-8B94-683CA41A1A8C}" type="sibTrans" cxnId="{C89E8079-0ACF-42E3-BBE4-D41080457F56}">
      <dgm:prSet/>
      <dgm:spPr/>
      <dgm:t>
        <a:bodyPr/>
        <a:lstStyle/>
        <a:p>
          <a:endParaRPr lang="en-US"/>
        </a:p>
      </dgm:t>
    </dgm:pt>
    <dgm:pt modelId="{234551DB-D038-48FC-9CE5-831F68AACAC9}">
      <dgm:prSet/>
      <dgm:spPr/>
      <dgm:t>
        <a:bodyPr/>
        <a:lstStyle/>
        <a:p>
          <a:r>
            <a:rPr lang="en-US" dirty="0"/>
            <a:t>From there we had work out (At least to somewhat working</a:t>
          </a:r>
          <a:r>
            <a:rPr lang="en-US" dirty="0">
              <a:latin typeface="Trebuchet MS" panose="020B0603020202020204"/>
            </a:rPr>
            <a:t>)</a:t>
          </a:r>
          <a:endParaRPr lang="en-US" dirty="0"/>
        </a:p>
      </dgm:t>
    </dgm:pt>
    <dgm:pt modelId="{2E587C75-B952-4330-8882-CEF04B2552F6}" type="parTrans" cxnId="{969DDB40-F990-469D-98BE-53B4323BCDFC}">
      <dgm:prSet/>
      <dgm:spPr/>
      <dgm:t>
        <a:bodyPr/>
        <a:lstStyle/>
        <a:p>
          <a:endParaRPr lang="en-US"/>
        </a:p>
      </dgm:t>
    </dgm:pt>
    <dgm:pt modelId="{96B201AD-527F-432C-9E38-3922862E8E0A}" type="sibTrans" cxnId="{969DDB40-F990-469D-98BE-53B4323BCDFC}">
      <dgm:prSet/>
      <dgm:spPr/>
      <dgm:t>
        <a:bodyPr/>
        <a:lstStyle/>
        <a:p>
          <a:endParaRPr lang="en-US"/>
        </a:p>
      </dgm:t>
    </dgm:pt>
    <dgm:pt modelId="{5506A477-7B56-4BAA-92AD-5A17CE7E956A}" type="pres">
      <dgm:prSet presAssocID="{4444DC5E-6331-4F49-B871-1590CCCE4E8B}" presName="linear" presStyleCnt="0">
        <dgm:presLayoutVars>
          <dgm:animLvl val="lvl"/>
          <dgm:resizeHandles val="exact"/>
        </dgm:presLayoutVars>
      </dgm:prSet>
      <dgm:spPr/>
    </dgm:pt>
    <dgm:pt modelId="{14562387-CD70-4A0C-9683-9EA8BC8FD62F}" type="pres">
      <dgm:prSet presAssocID="{19117D86-C907-44D4-A90F-3FF6E996017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FF9FE7E-84C6-4135-850F-6D96BD88400E}" type="pres">
      <dgm:prSet presAssocID="{83AD01D4-D207-4675-8B94-683CA41A1A8C}" presName="spacer" presStyleCnt="0"/>
      <dgm:spPr/>
    </dgm:pt>
    <dgm:pt modelId="{658FB4F8-3B70-42BC-8669-1D7F6C7223B2}" type="pres">
      <dgm:prSet presAssocID="{234551DB-D038-48FC-9CE5-831F68AACAC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A87ED10-6738-45B0-8DEA-4C0CC53E7C17}" type="presOf" srcId="{4444DC5E-6331-4F49-B871-1590CCCE4E8B}" destId="{5506A477-7B56-4BAA-92AD-5A17CE7E956A}" srcOrd="0" destOrd="0" presId="urn:microsoft.com/office/officeart/2005/8/layout/vList2"/>
    <dgm:cxn modelId="{969DDB40-F990-469D-98BE-53B4323BCDFC}" srcId="{4444DC5E-6331-4F49-B871-1590CCCE4E8B}" destId="{234551DB-D038-48FC-9CE5-831F68AACAC9}" srcOrd="1" destOrd="0" parTransId="{2E587C75-B952-4330-8882-CEF04B2552F6}" sibTransId="{96B201AD-527F-432C-9E38-3922862E8E0A}"/>
    <dgm:cxn modelId="{69056644-CC96-41E9-B60B-43999BAD542C}" type="presOf" srcId="{234551DB-D038-48FC-9CE5-831F68AACAC9}" destId="{658FB4F8-3B70-42BC-8669-1D7F6C7223B2}" srcOrd="0" destOrd="0" presId="urn:microsoft.com/office/officeart/2005/8/layout/vList2"/>
    <dgm:cxn modelId="{C89E8079-0ACF-42E3-BBE4-D41080457F56}" srcId="{4444DC5E-6331-4F49-B871-1590CCCE4E8B}" destId="{19117D86-C907-44D4-A90F-3FF6E9960171}" srcOrd="0" destOrd="0" parTransId="{EDB8F89C-A2E3-4768-92A9-7A997E9D3908}" sibTransId="{83AD01D4-D207-4675-8B94-683CA41A1A8C}"/>
    <dgm:cxn modelId="{CEF106A6-FCEB-4F1F-B919-285C7ACEF147}" type="presOf" srcId="{19117D86-C907-44D4-A90F-3FF6E9960171}" destId="{14562387-CD70-4A0C-9683-9EA8BC8FD62F}" srcOrd="0" destOrd="0" presId="urn:microsoft.com/office/officeart/2005/8/layout/vList2"/>
    <dgm:cxn modelId="{17833787-7669-43B2-A297-C308DFD465D1}" type="presParOf" srcId="{5506A477-7B56-4BAA-92AD-5A17CE7E956A}" destId="{14562387-CD70-4A0C-9683-9EA8BC8FD62F}" srcOrd="0" destOrd="0" presId="urn:microsoft.com/office/officeart/2005/8/layout/vList2"/>
    <dgm:cxn modelId="{D255C76B-ECC8-4AEC-B904-938B3CD56311}" type="presParOf" srcId="{5506A477-7B56-4BAA-92AD-5A17CE7E956A}" destId="{BFF9FE7E-84C6-4135-850F-6D96BD88400E}" srcOrd="1" destOrd="0" presId="urn:microsoft.com/office/officeart/2005/8/layout/vList2"/>
    <dgm:cxn modelId="{EEB14F65-BC30-4BAF-8D9C-4C2A8A1009F8}" type="presParOf" srcId="{5506A477-7B56-4BAA-92AD-5A17CE7E956A}" destId="{658FB4F8-3B70-42BC-8669-1D7F6C7223B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44DC5E-6331-4F49-B871-1590CCCE4E8B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117D86-C907-44D4-A90F-3FF6E9960171}">
      <dgm:prSet/>
      <dgm:spPr/>
      <dgm:t>
        <a:bodyPr/>
        <a:lstStyle/>
        <a:p>
          <a:pPr rtl="0"/>
          <a:r>
            <a:rPr lang="en-US" dirty="0"/>
            <a:t>We </a:t>
          </a:r>
          <a:r>
            <a:rPr lang="en-US" dirty="0">
              <a:latin typeface="Trebuchet MS" panose="020B0603020202020204"/>
            </a:rPr>
            <a:t>for this phase have it at least store user data (usernames, emails, etc.)</a:t>
          </a:r>
          <a:endParaRPr lang="en-US" dirty="0"/>
        </a:p>
      </dgm:t>
    </dgm:pt>
    <dgm:pt modelId="{EDB8F89C-A2E3-4768-92A9-7A997E9D3908}" type="parTrans" cxnId="{C89E8079-0ACF-42E3-BBE4-D41080457F56}">
      <dgm:prSet/>
      <dgm:spPr/>
      <dgm:t>
        <a:bodyPr/>
        <a:lstStyle/>
        <a:p>
          <a:endParaRPr lang="en-US"/>
        </a:p>
      </dgm:t>
    </dgm:pt>
    <dgm:pt modelId="{83AD01D4-D207-4675-8B94-683CA41A1A8C}" type="sibTrans" cxnId="{C89E8079-0ACF-42E3-BBE4-D41080457F56}">
      <dgm:prSet/>
      <dgm:spPr/>
      <dgm:t>
        <a:bodyPr/>
        <a:lstStyle/>
        <a:p>
          <a:endParaRPr lang="en-US"/>
        </a:p>
      </dgm:t>
    </dgm:pt>
    <dgm:pt modelId="{C92D4792-5057-474D-B289-F2E53704E790}">
      <dgm:prSet phldr="0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We also started looking over documents for implementing Python Cryptodome to encrypt the data</a:t>
          </a:r>
          <a:endParaRPr lang="en-US" dirty="0"/>
        </a:p>
      </dgm:t>
    </dgm:pt>
    <dgm:pt modelId="{7FE1ABA8-5AAB-438F-B709-97E81BCA662B}" type="parTrans" cxnId="{8E2BC1E3-8184-45A3-A3D4-AE8BB99DCEC8}">
      <dgm:prSet/>
      <dgm:spPr/>
    </dgm:pt>
    <dgm:pt modelId="{4EF5C8F9-F448-4614-B93C-648E2E75D162}" type="sibTrans" cxnId="{8E2BC1E3-8184-45A3-A3D4-AE8BB99DCEC8}">
      <dgm:prSet/>
      <dgm:spPr/>
    </dgm:pt>
    <dgm:pt modelId="{5506A477-7B56-4BAA-92AD-5A17CE7E956A}" type="pres">
      <dgm:prSet presAssocID="{4444DC5E-6331-4F49-B871-1590CCCE4E8B}" presName="linear" presStyleCnt="0">
        <dgm:presLayoutVars>
          <dgm:animLvl val="lvl"/>
          <dgm:resizeHandles val="exact"/>
        </dgm:presLayoutVars>
      </dgm:prSet>
      <dgm:spPr/>
    </dgm:pt>
    <dgm:pt modelId="{14562387-CD70-4A0C-9683-9EA8BC8FD62F}" type="pres">
      <dgm:prSet presAssocID="{19117D86-C907-44D4-A90F-3FF6E996017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FF9FE7E-84C6-4135-850F-6D96BD88400E}" type="pres">
      <dgm:prSet presAssocID="{83AD01D4-D207-4675-8B94-683CA41A1A8C}" presName="spacer" presStyleCnt="0"/>
      <dgm:spPr/>
    </dgm:pt>
    <dgm:pt modelId="{1C1CA9E1-A109-41A8-8687-6B32AF001D7B}" type="pres">
      <dgm:prSet presAssocID="{C92D4792-5057-474D-B289-F2E53704E79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A87ED10-6738-45B0-8DEA-4C0CC53E7C17}" type="presOf" srcId="{4444DC5E-6331-4F49-B871-1590CCCE4E8B}" destId="{5506A477-7B56-4BAA-92AD-5A17CE7E956A}" srcOrd="0" destOrd="0" presId="urn:microsoft.com/office/officeart/2005/8/layout/vList2"/>
    <dgm:cxn modelId="{C89E8079-0ACF-42E3-BBE4-D41080457F56}" srcId="{4444DC5E-6331-4F49-B871-1590CCCE4E8B}" destId="{19117D86-C907-44D4-A90F-3FF6E9960171}" srcOrd="0" destOrd="0" parTransId="{EDB8F89C-A2E3-4768-92A9-7A997E9D3908}" sibTransId="{83AD01D4-D207-4675-8B94-683CA41A1A8C}"/>
    <dgm:cxn modelId="{CEF106A6-FCEB-4F1F-B919-285C7ACEF147}" type="presOf" srcId="{19117D86-C907-44D4-A90F-3FF6E9960171}" destId="{14562387-CD70-4A0C-9683-9EA8BC8FD62F}" srcOrd="0" destOrd="0" presId="urn:microsoft.com/office/officeart/2005/8/layout/vList2"/>
    <dgm:cxn modelId="{2344E6E2-1600-45FC-A73B-809D4BFCDF4C}" type="presOf" srcId="{C92D4792-5057-474D-B289-F2E53704E790}" destId="{1C1CA9E1-A109-41A8-8687-6B32AF001D7B}" srcOrd="0" destOrd="0" presId="urn:microsoft.com/office/officeart/2005/8/layout/vList2"/>
    <dgm:cxn modelId="{8E2BC1E3-8184-45A3-A3D4-AE8BB99DCEC8}" srcId="{4444DC5E-6331-4F49-B871-1590CCCE4E8B}" destId="{C92D4792-5057-474D-B289-F2E53704E790}" srcOrd="1" destOrd="0" parTransId="{7FE1ABA8-5AAB-438F-B709-97E81BCA662B}" sibTransId="{4EF5C8F9-F448-4614-B93C-648E2E75D162}"/>
    <dgm:cxn modelId="{17833787-7669-43B2-A297-C308DFD465D1}" type="presParOf" srcId="{5506A477-7B56-4BAA-92AD-5A17CE7E956A}" destId="{14562387-CD70-4A0C-9683-9EA8BC8FD62F}" srcOrd="0" destOrd="0" presId="urn:microsoft.com/office/officeart/2005/8/layout/vList2"/>
    <dgm:cxn modelId="{D255C76B-ECC8-4AEC-B904-938B3CD56311}" type="presParOf" srcId="{5506A477-7B56-4BAA-92AD-5A17CE7E956A}" destId="{BFF9FE7E-84C6-4135-850F-6D96BD88400E}" srcOrd="1" destOrd="0" presId="urn:microsoft.com/office/officeart/2005/8/layout/vList2"/>
    <dgm:cxn modelId="{9A04C481-8342-44E2-B037-19FE39681688}" type="presParOf" srcId="{5506A477-7B56-4BAA-92AD-5A17CE7E956A}" destId="{1C1CA9E1-A109-41A8-8687-6B32AF001D7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0FF89-F93D-4F8A-9890-71F1770DBC71}">
      <dsp:nvSpPr>
        <dsp:cNvPr id="0" name=""/>
        <dsp:cNvSpPr/>
      </dsp:nvSpPr>
      <dsp:spPr>
        <a:xfrm>
          <a:off x="0" y="0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9E47E3-DD36-46FD-B3DA-7CE443D5CEED}">
      <dsp:nvSpPr>
        <dsp:cNvPr id="0" name=""/>
        <dsp:cNvSpPr/>
      </dsp:nvSpPr>
      <dsp:spPr>
        <a:xfrm>
          <a:off x="0" y="0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rebuchet MS" panose="020B0603020202020204"/>
            </a:rPr>
            <a:t>We</a:t>
          </a:r>
          <a:r>
            <a:rPr lang="en-US" sz="2600" kern="1200" dirty="0"/>
            <a:t> added all documents templates to the GitHub</a:t>
          </a:r>
        </a:p>
      </dsp:txBody>
      <dsp:txXfrm>
        <a:off x="0" y="0"/>
        <a:ext cx="6261100" cy="1394618"/>
      </dsp:txXfrm>
    </dsp:sp>
    <dsp:sp modelId="{B6BA27A9-185F-4AAC-997B-4AD8988CC079}">
      <dsp:nvSpPr>
        <dsp:cNvPr id="0" name=""/>
        <dsp:cNvSpPr/>
      </dsp:nvSpPr>
      <dsp:spPr>
        <a:xfrm>
          <a:off x="0" y="1394618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1847440"/>
                <a:satOff val="-318"/>
                <a:lumOff val="-32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1847440"/>
                <a:satOff val="-318"/>
                <a:lumOff val="-32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847440"/>
                <a:satOff val="-318"/>
                <a:lumOff val="-32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847440"/>
              <a:satOff val="-318"/>
              <a:lumOff val="-3268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1AF2F6-17E2-4EBB-B869-287B6643BE14}">
      <dsp:nvSpPr>
        <dsp:cNvPr id="0" name=""/>
        <dsp:cNvSpPr/>
      </dsp:nvSpPr>
      <dsp:spPr>
        <a:xfrm>
          <a:off x="0" y="1394618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Then we all later started to add pieces what we did and completed parts of the documents</a:t>
          </a:r>
        </a:p>
      </dsp:txBody>
      <dsp:txXfrm>
        <a:off x="0" y="1394618"/>
        <a:ext cx="6261100" cy="1394618"/>
      </dsp:txXfrm>
    </dsp:sp>
    <dsp:sp modelId="{4927F4E7-F503-44C7-B5F6-5785378EC3D9}">
      <dsp:nvSpPr>
        <dsp:cNvPr id="0" name=""/>
        <dsp:cNvSpPr/>
      </dsp:nvSpPr>
      <dsp:spPr>
        <a:xfrm>
          <a:off x="0" y="2789237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3694879"/>
                <a:satOff val="-635"/>
                <a:lumOff val="-653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3694879"/>
                <a:satOff val="-635"/>
                <a:lumOff val="-653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3694879"/>
                <a:satOff val="-635"/>
                <a:lumOff val="-653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694879"/>
              <a:satOff val="-635"/>
              <a:lumOff val="-6536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F85CB8-D165-4A6B-9E48-C29A120C2718}">
      <dsp:nvSpPr>
        <dsp:cNvPr id="0" name=""/>
        <dsp:cNvSpPr/>
      </dsp:nvSpPr>
      <dsp:spPr>
        <a:xfrm>
          <a:off x="0" y="2789237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</a:t>
          </a:r>
          <a:r>
            <a:rPr lang="en-US" sz="2600" kern="1200" dirty="0">
              <a:latin typeface="Trebuchet MS" panose="020B0603020202020204"/>
            </a:rPr>
            <a:t>Gantt</a:t>
          </a:r>
          <a:r>
            <a:rPr lang="en-US" sz="2600" kern="1200" dirty="0"/>
            <a:t> Chart, Duration Estimate, Milestone list, and System Design Documents</a:t>
          </a:r>
        </a:p>
      </dsp:txBody>
      <dsp:txXfrm>
        <a:off x="0" y="2789237"/>
        <a:ext cx="6261100" cy="1394618"/>
      </dsp:txXfrm>
    </dsp:sp>
    <dsp:sp modelId="{28CEFDB1-25C2-4462-AE44-ED0E3F863CB0}">
      <dsp:nvSpPr>
        <dsp:cNvPr id="0" name=""/>
        <dsp:cNvSpPr/>
      </dsp:nvSpPr>
      <dsp:spPr>
        <a:xfrm>
          <a:off x="0" y="4183856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5542319"/>
              <a:satOff val="-953"/>
              <a:lumOff val="-9804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776F7C-46DA-4061-874A-5590DF985BDA}">
      <dsp:nvSpPr>
        <dsp:cNvPr id="0" name=""/>
        <dsp:cNvSpPr/>
      </dsp:nvSpPr>
      <dsp:spPr>
        <a:xfrm>
          <a:off x="0" y="4183856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Adding dates for task dates, Milestones, and each separate category on the System Design Document</a:t>
          </a:r>
        </a:p>
      </dsp:txBody>
      <dsp:txXfrm>
        <a:off x="0" y="4183856"/>
        <a:ext cx="6261100" cy="1394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62387-CD70-4A0C-9683-9EA8BC8FD62F}">
      <dsp:nvSpPr>
        <dsp:cNvPr id="0" name=""/>
        <dsp:cNvSpPr/>
      </dsp:nvSpPr>
      <dsp:spPr>
        <a:xfrm>
          <a:off x="0" y="450158"/>
          <a:ext cx="6051273" cy="2171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We started by creating </a:t>
          </a:r>
          <a:r>
            <a:rPr lang="en-US" sz="3200" kern="1200" dirty="0">
              <a:latin typeface="Trebuchet MS" panose="020B0603020202020204"/>
            </a:rPr>
            <a:t>a basic model and ran some tests to make sure it properly connects to the front-end</a:t>
          </a:r>
          <a:endParaRPr lang="en-US" sz="3200" kern="1200" dirty="0"/>
        </a:p>
      </dsp:txBody>
      <dsp:txXfrm>
        <a:off x="106005" y="556163"/>
        <a:ext cx="5839263" cy="1959510"/>
      </dsp:txXfrm>
    </dsp:sp>
    <dsp:sp modelId="{658FB4F8-3B70-42BC-8669-1D7F6C7223B2}">
      <dsp:nvSpPr>
        <dsp:cNvPr id="0" name=""/>
        <dsp:cNvSpPr/>
      </dsp:nvSpPr>
      <dsp:spPr>
        <a:xfrm>
          <a:off x="0" y="2713839"/>
          <a:ext cx="6051273" cy="217152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From there we had work out (At least to somewhat working</a:t>
          </a:r>
          <a:r>
            <a:rPr lang="en-US" sz="3200" kern="1200" dirty="0">
              <a:latin typeface="Trebuchet MS" panose="020B0603020202020204"/>
            </a:rPr>
            <a:t>)</a:t>
          </a:r>
          <a:endParaRPr lang="en-US" sz="3200" kern="1200" dirty="0"/>
        </a:p>
      </dsp:txBody>
      <dsp:txXfrm>
        <a:off x="106005" y="2819844"/>
        <a:ext cx="5839263" cy="19595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62387-CD70-4A0C-9683-9EA8BC8FD62F}">
      <dsp:nvSpPr>
        <dsp:cNvPr id="0" name=""/>
        <dsp:cNvSpPr/>
      </dsp:nvSpPr>
      <dsp:spPr>
        <a:xfrm>
          <a:off x="0" y="305040"/>
          <a:ext cx="4991101" cy="182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We </a:t>
          </a:r>
          <a:r>
            <a:rPr lang="en-US" sz="2700" kern="1200" dirty="0">
              <a:latin typeface="Trebuchet MS" panose="020B0603020202020204"/>
            </a:rPr>
            <a:t>for this phase have it at least store user data (usernames, emails, etc.)</a:t>
          </a:r>
          <a:endParaRPr lang="en-US" sz="2700" kern="1200" dirty="0"/>
        </a:p>
      </dsp:txBody>
      <dsp:txXfrm>
        <a:off x="88911" y="393951"/>
        <a:ext cx="4813279" cy="1643538"/>
      </dsp:txXfrm>
    </dsp:sp>
    <dsp:sp modelId="{1C1CA9E1-A109-41A8-8687-6B32AF001D7B}">
      <dsp:nvSpPr>
        <dsp:cNvPr id="0" name=""/>
        <dsp:cNvSpPr/>
      </dsp:nvSpPr>
      <dsp:spPr>
        <a:xfrm>
          <a:off x="0" y="2204161"/>
          <a:ext cx="4991101" cy="182136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rebuchet MS" panose="020B0603020202020204"/>
            </a:rPr>
            <a:t>We also started looking over documents for implementing Python Cryptodome to encrypt the data</a:t>
          </a:r>
          <a:endParaRPr lang="en-US" sz="2700" kern="1200" dirty="0"/>
        </a:p>
      </dsp:txBody>
      <dsp:txXfrm>
        <a:off x="88911" y="2293072"/>
        <a:ext cx="4813279" cy="1643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0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01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280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92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62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35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04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0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1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6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5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8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5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4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9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84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shade val="100000"/>
                <a:hueMod val="100000"/>
                <a:satMod val="110000"/>
                <a:lumMod val="79000"/>
                <a:lumOff val="21000"/>
              </a:schemeClr>
            </a:gs>
            <a:gs pos="100000">
              <a:schemeClr val="bg2">
                <a:shade val="78000"/>
                <a:hueMod val="44000"/>
                <a:satMod val="200000"/>
                <a:lumMod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1B45BD-D05B-47CB-97E5-994F293A1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BDE151-4F7A-4E95-939F-18B2F607C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AD01B6-48B1-EAE7-E4EA-9C93D52E1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643467"/>
            <a:ext cx="8133812" cy="3603022"/>
          </a:xfrm>
        </p:spPr>
        <p:txBody>
          <a:bodyPr>
            <a:normAutofit/>
          </a:bodyPr>
          <a:lstStyle/>
          <a:p>
            <a:r>
              <a:rPr lang="en-US" sz="8000"/>
              <a:t>EncryptNotes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3E1E67-68B8-49AF-8DBA-E7E08CD3F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68225"/>
            <a:ext cx="12188824" cy="2289774"/>
          </a:xfrm>
          <a:prstGeom prst="rect">
            <a:avLst/>
          </a:prstGeom>
          <a:solidFill>
            <a:srgbClr val="181717">
              <a:alpha val="8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DB084-C157-7785-8B88-D89E601F0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762275"/>
            <a:ext cx="8417262" cy="1561100"/>
          </a:xfrm>
        </p:spPr>
        <p:txBody>
          <a:bodyPr anchor="ctr">
            <a:normAutofit/>
          </a:bodyPr>
          <a:lstStyle/>
          <a:p>
            <a:r>
              <a:rPr lang="en-US" sz="2800" i="1">
                <a:solidFill>
                  <a:srgbClr val="FFFFFF"/>
                </a:solidFill>
              </a:rPr>
              <a:t>Phase2</a:t>
            </a:r>
          </a:p>
          <a:p>
            <a:r>
              <a:rPr lang="en-US" sz="2800">
                <a:solidFill>
                  <a:srgbClr val="FFFFFF"/>
                </a:solidFill>
              </a:rPr>
              <a:t>Team2</a:t>
            </a:r>
          </a:p>
          <a:p>
            <a:r>
              <a:rPr lang="en-US" sz="2800">
                <a:solidFill>
                  <a:srgbClr val="FFFFFF"/>
                </a:solidFill>
              </a:rPr>
              <a:t>Duncan, Kurejake, Jacob, Grant, Kaden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6FDE7C-B860-44EE-B294-C8358F7A8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3921" y="4568225"/>
            <a:ext cx="2764903" cy="2289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7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B7FE8-BDB0-ED35-4B14-351CA659B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12E1-7696-25AE-3FEC-2DCAB2BB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21EB4-830C-0617-6B30-0B9E0467D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8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7D0669C1-CDCE-41C7-A9AB-65D9119F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34" name="Rectangle 1033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5" name="Picture 1034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1AACF4D-AF22-463C-97CE-C34F0783C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5E77A-66A7-BFED-6805-629992EA1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>
            <a:normAutofit/>
          </a:bodyPr>
          <a:lstStyle/>
          <a:p>
            <a:r>
              <a:rPr lang="en-US" dirty="0"/>
              <a:t>Beginning Phase 2</a:t>
            </a:r>
          </a:p>
        </p:txBody>
      </p:sp>
      <p:pic>
        <p:nvPicPr>
          <p:cNvPr id="1039" name="Picture 1038">
            <a:extLst>
              <a:ext uri="{FF2B5EF4-FFF2-40B4-BE49-F238E27FC236}">
                <a16:creationId xmlns:a16="http://schemas.microsoft.com/office/drawing/2014/main" id="{6524329A-37E7-4025-B6E9-A97D4053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F7BFA-2842-007A-7375-658074B7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632246" cy="3599316"/>
          </a:xfrm>
        </p:spPr>
        <p:txBody>
          <a:bodyPr>
            <a:normAutofit/>
          </a:bodyPr>
          <a:lstStyle/>
          <a:p>
            <a:r>
              <a:rPr lang="en-US" sz="2000"/>
              <a:t>We Started by Creating the Front-end</a:t>
            </a:r>
          </a:p>
          <a:p>
            <a:r>
              <a:rPr lang="en-US" sz="2000"/>
              <a:t>We created a draft, then from there started work</a:t>
            </a:r>
          </a:p>
          <a:p>
            <a:r>
              <a:rPr lang="en-US" sz="2000"/>
              <a:t>We followed the rough the idea of how it was going to look</a:t>
            </a:r>
          </a:p>
          <a:p>
            <a:r>
              <a:rPr lang="en-US" sz="2000"/>
              <a:t>As we create the front-end, we tweaked it as needed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00A9611-48DA-98D6-BD7C-F5FDA6440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9" r="1" b="1"/>
          <a:stretch/>
        </p:blipFill>
        <p:spPr bwMode="auto">
          <a:xfrm>
            <a:off x="6984387" y="484632"/>
            <a:ext cx="4719805" cy="2836084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5065965-B4B7-2A32-521F-3D0EC1E14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7" b="-4"/>
          <a:stretch/>
        </p:blipFill>
        <p:spPr bwMode="auto">
          <a:xfrm>
            <a:off x="6984386" y="3632401"/>
            <a:ext cx="4719805" cy="274353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91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32DED2-6A8C-5A73-6C85-CD5D9A896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CC00A-E530-9E7D-9978-4B1834AFA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 dirty="0"/>
              <a:t>Paperwork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306D00-DCFF-9DEE-D588-F6D2D1AF88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334732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4602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81D7C-F60E-D47F-5FE6-B56D9F5FE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7E54-1205-5528-4C54-4647F520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AB030C5F-EB57-5A9F-26EB-65EFB076E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665" y="1968710"/>
            <a:ext cx="4551452" cy="4895182"/>
          </a:xfrm>
        </p:spPr>
      </p:pic>
    </p:spTree>
    <p:extLst>
      <p:ext uri="{BB962C8B-B14F-4D97-AF65-F5344CB8AC3E}">
        <p14:creationId xmlns:p14="http://schemas.microsoft.com/office/powerpoint/2010/main" val="373197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7D892-C42E-E633-F475-930F3F6A0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2511-AC71-BC7A-D4A3-D7F0CE66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Refined Front-end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93C91D9-0133-FBC4-7D4A-683C4868C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20" y="2811744"/>
            <a:ext cx="5871717" cy="3510968"/>
          </a:xfr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2BCAEF1-7767-1962-C831-31B89D968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652" y="2813639"/>
            <a:ext cx="5643219" cy="351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9011B-B153-D653-8660-FD4C8A599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79B2-D056-0A75-1761-97B8C7D6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  <a:r>
              <a:rPr lang="en-US"/>
              <a:t>/technology used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E47B4-E183-0463-E08C-95078ADEF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BE0EF3-C350-B2E3-11C4-A70E68356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CE069-3DE5-7FD5-8E8D-256672F2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 dirty="0"/>
              <a:t>The Back-end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111CB484-3667-E20F-E7D7-26660E3C9B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376011"/>
              </p:ext>
            </p:extLst>
          </p:nvPr>
        </p:nvGraphicFramePr>
        <p:xfrm>
          <a:off x="5560875" y="1037329"/>
          <a:ext cx="6051274" cy="5335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9689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71F6F-8CB1-DCB0-8E62-306CD644C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1FC7-98AA-A1D7-34B9-C1EDDDCD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Back-end</a:t>
            </a:r>
          </a:p>
        </p:txBody>
      </p:sp>
      <p:pic>
        <p:nvPicPr>
          <p:cNvPr id="81" name="Content Placeholder 80">
            <a:extLst>
              <a:ext uri="{FF2B5EF4-FFF2-40B4-BE49-F238E27FC236}">
                <a16:creationId xmlns:a16="http://schemas.microsoft.com/office/drawing/2014/main" id="{2209B3BD-1816-5FAC-E24D-29CD2FECF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9533" y="2392091"/>
            <a:ext cx="7128133" cy="3974794"/>
          </a:xfrm>
        </p:spPr>
      </p:pic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0B2724DB-F876-856A-A606-D6EDAE5826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523525"/>
              </p:ext>
            </p:extLst>
          </p:nvPr>
        </p:nvGraphicFramePr>
        <p:xfrm>
          <a:off x="83310" y="2218981"/>
          <a:ext cx="4991101" cy="4330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6774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0628F-AB30-F585-C52D-A3AF6C3D1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5FA5-3963-D4E9-147B-68DDDC92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F27FD-A125-97E9-E843-33B3A326E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Our other focus is reinforcing our encryption of the database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 has libraries that allow us to easily use .env files to hide sensitive variables for our AES while keeping them available to the program</a:t>
            </a:r>
          </a:p>
        </p:txBody>
      </p:sp>
    </p:spTree>
    <p:extLst>
      <p:ext uri="{BB962C8B-B14F-4D97-AF65-F5344CB8AC3E}">
        <p14:creationId xmlns:p14="http://schemas.microsoft.com/office/powerpoint/2010/main" val="27807998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20</TotalTime>
  <Words>187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Berlin</vt:lpstr>
      <vt:lpstr>EncryptNotes</vt:lpstr>
      <vt:lpstr>Beginning Phase 2</vt:lpstr>
      <vt:lpstr>Paperwork</vt:lpstr>
      <vt:lpstr>Architecture diagram</vt:lpstr>
      <vt:lpstr>Refined Front-end</vt:lpstr>
      <vt:lpstr>APIs/technology used </vt:lpstr>
      <vt:lpstr>The Back-end</vt:lpstr>
      <vt:lpstr>The Back-end</vt:lpstr>
      <vt:lpstr>Back-end Security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Kaden Roof</dc:creator>
  <cp:lastModifiedBy>Kaden Roof</cp:lastModifiedBy>
  <cp:revision>159</cp:revision>
  <dcterms:created xsi:type="dcterms:W3CDTF">2025-02-21T09:17:35Z</dcterms:created>
  <dcterms:modified xsi:type="dcterms:W3CDTF">2025-03-10T02:55:23Z</dcterms:modified>
</cp:coreProperties>
</file>